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handoutMasterIdLst>
    <p:handoutMasterId r:id="rId19"/>
  </p:handoutMasterIdLst>
  <p:sldIdLst>
    <p:sldId id="256" r:id="rId5"/>
    <p:sldId id="279" r:id="rId6"/>
    <p:sldId id="280" r:id="rId7"/>
    <p:sldId id="258" r:id="rId8"/>
    <p:sldId id="292" r:id="rId9"/>
    <p:sldId id="293" r:id="rId10"/>
    <p:sldId id="294" r:id="rId11"/>
    <p:sldId id="300" r:id="rId12"/>
    <p:sldId id="296" r:id="rId13"/>
    <p:sldId id="297" r:id="rId14"/>
    <p:sldId id="298" r:id="rId15"/>
    <p:sldId id="302" r:id="rId16"/>
    <p:sldId id="301" r:id="rId17"/>
  </p:sldIdLst>
  <p:sldSz cx="12192000" cy="6858000"/>
  <p:notesSz cx="6858000" cy="9144000"/>
  <p:defaultTextStyle>
    <a:defPPr>
      <a:defRPr lang="en-US"/>
    </a:defPPr>
    <a:lvl1pPr marL="0" indent="0" algn="l" defTabSz="914400" rtl="0" eaLnBrk="1" latinLnBrk="0" hangingPunct="1">
      <a:lnSpc>
        <a:spcPct val="115000"/>
      </a:lnSpc>
      <a:buFont typeface="Inter Light" panose="02000503000000020004" pitchFamily="2" charset="0"/>
      <a:buNone/>
      <a:defRPr sz="1600" kern="1200" spc="-20" baseline="0">
        <a:solidFill>
          <a:schemeClr val="tx1"/>
        </a:solidFill>
        <a:latin typeface="+mn-lt"/>
        <a:ea typeface="+mn-ea"/>
        <a:cs typeface="+mn-cs"/>
      </a:defRPr>
    </a:lvl1pPr>
    <a:lvl2pPr marL="0" indent="0" algn="l" defTabSz="914400" rtl="0" eaLnBrk="1" latinLnBrk="0" hangingPunct="1">
      <a:lnSpc>
        <a:spcPct val="100000"/>
      </a:lnSpc>
      <a:spcBef>
        <a:spcPts val="1400"/>
      </a:spcBef>
      <a:spcAft>
        <a:spcPts val="2800"/>
      </a:spcAft>
      <a:buFont typeface="Arial" panose="020B0604020202020204" pitchFamily="34" charset="0"/>
      <a:buNone/>
      <a:defRPr sz="2800" kern="1200" spc="0" baseline="0">
        <a:solidFill>
          <a:schemeClr val="accent1"/>
        </a:solidFill>
        <a:latin typeface="+mj-lt"/>
        <a:ea typeface="+mn-ea"/>
        <a:cs typeface="+mn-cs"/>
      </a:defRPr>
    </a:lvl2pPr>
    <a:lvl3pPr marL="0" indent="0" algn="l" defTabSz="914400" rtl="0" eaLnBrk="1" latinLnBrk="0" hangingPunct="1">
      <a:lnSpc>
        <a:spcPct val="100000"/>
      </a:lnSpc>
      <a:spcBef>
        <a:spcPts val="0"/>
      </a:spcBef>
      <a:spcAft>
        <a:spcPts val="1400"/>
      </a:spcAft>
      <a:buFont typeface="Arial" panose="020B0604020202020204" pitchFamily="34" charset="0"/>
      <a:buNone/>
      <a:defRPr sz="1850" b="0" kern="1200" spc="-20" baseline="0">
        <a:solidFill>
          <a:schemeClr val="tx1"/>
        </a:solidFill>
        <a:latin typeface="+mj-lt"/>
        <a:ea typeface="+mn-ea"/>
        <a:cs typeface="+mn-cs"/>
      </a:defRPr>
    </a:lvl3pPr>
    <a:lvl4pPr marL="0" indent="0" algn="l" defTabSz="914400" rtl="0" eaLnBrk="1" latinLnBrk="0" hangingPunct="1">
      <a:lnSpc>
        <a:spcPct val="115000"/>
      </a:lnSpc>
      <a:spcBef>
        <a:spcPts val="700"/>
      </a:spcBef>
      <a:buFont typeface="Inter Light" panose="02000503000000020004" pitchFamily="2" charset="0"/>
      <a:buNone/>
      <a:defRPr sz="1600" b="1" kern="1200" spc="-20" baseline="0">
        <a:solidFill>
          <a:schemeClr val="accent5"/>
        </a:solidFill>
        <a:latin typeface="+mj-lt"/>
        <a:ea typeface="+mn-ea"/>
        <a:cs typeface="+mn-cs"/>
      </a:defRPr>
    </a:lvl4pPr>
    <a:lvl5pPr marL="0" indent="0" algn="l" defTabSz="914400" rtl="0" eaLnBrk="1" latinLnBrk="0" hangingPunct="1">
      <a:lnSpc>
        <a:spcPct val="115000"/>
      </a:lnSpc>
      <a:spcBef>
        <a:spcPts val="0"/>
      </a:spcBef>
      <a:spcAft>
        <a:spcPts val="1200"/>
      </a:spcAft>
      <a:buFont typeface="Inter Light" panose="02000503000000020004" pitchFamily="2" charset="0"/>
      <a:buNone/>
      <a:defRPr sz="1600" kern="1200" spc="-20" baseline="0">
        <a:solidFill>
          <a:schemeClr val="tx1"/>
        </a:solidFill>
        <a:latin typeface="+mn-lt"/>
        <a:ea typeface="+mn-ea"/>
        <a:cs typeface="+mn-cs"/>
      </a:defRPr>
    </a:lvl5pPr>
    <a:lvl6pPr marL="216000" indent="-216000" algn="l" defTabSz="914400" rtl="0" eaLnBrk="1" latinLnBrk="0" hangingPunct="1">
      <a:lnSpc>
        <a:spcPct val="115000"/>
      </a:lnSpc>
      <a:spcBef>
        <a:spcPts val="0"/>
      </a:spcBef>
      <a:buFont typeface="Inter Light" panose="02000503000000020004" pitchFamily="2" charset="0"/>
      <a:buChar char="•"/>
      <a:defRPr sz="1600" kern="1200" spc="-20" baseline="0">
        <a:solidFill>
          <a:schemeClr val="tx1"/>
        </a:solidFill>
        <a:latin typeface="+mn-lt"/>
        <a:ea typeface="+mn-ea"/>
        <a:cs typeface="+mn-cs"/>
      </a:defRPr>
    </a:lvl6pPr>
    <a:lvl7pPr marL="432000" indent="-216000" algn="l" defTabSz="914400" rtl="0" eaLnBrk="1" latinLnBrk="0" hangingPunct="1">
      <a:lnSpc>
        <a:spcPct val="115000"/>
      </a:lnSpc>
      <a:spcBef>
        <a:spcPts val="0"/>
      </a:spcBef>
      <a:buFont typeface="Inter Light" panose="02000503000000020004" pitchFamily="2" charset="0"/>
      <a:buChar char="–"/>
      <a:defRPr sz="1600" kern="1200" spc="-20" baseline="0">
        <a:solidFill>
          <a:schemeClr val="tx1"/>
        </a:solidFill>
        <a:latin typeface="+mn-lt"/>
        <a:ea typeface="+mn-ea"/>
        <a:cs typeface="+mn-cs"/>
      </a:defRPr>
    </a:lvl7pPr>
    <a:lvl8pPr marL="0" indent="0" algn="l" defTabSz="914400" rtl="0" eaLnBrk="1" latinLnBrk="0" hangingPunct="1">
      <a:lnSpc>
        <a:spcPct val="115000"/>
      </a:lnSpc>
      <a:spcBef>
        <a:spcPts val="0"/>
      </a:spcBef>
      <a:buFont typeface="Inter Light" panose="02000503000000020004" pitchFamily="2" charset="0"/>
      <a:buNone/>
      <a:defRPr sz="1000" kern="1200" spc="-20" baseline="0">
        <a:solidFill>
          <a:schemeClr val="tx1"/>
        </a:solidFill>
        <a:latin typeface="+mj-lt"/>
        <a:ea typeface="+mn-ea"/>
        <a:cs typeface="+mn-cs"/>
      </a:defRPr>
    </a:lvl8pPr>
    <a:lvl9pPr marL="648000" indent="-216000" algn="l" defTabSz="914400" rtl="0" eaLnBrk="1" latinLnBrk="0" hangingPunct="1">
      <a:lnSpc>
        <a:spcPct val="115000"/>
      </a:lnSpc>
      <a:spcBef>
        <a:spcPts val="0"/>
      </a:spcBef>
      <a:buFont typeface="Inter Light" panose="02000503000000020004" pitchFamily="2" charset="0"/>
      <a:buChar char="&gt;"/>
      <a:defRPr sz="1600" kern="1200" spc="-20" baseline="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6" autoAdjust="0"/>
    <p:restoredTop sz="79377" autoAdjust="0"/>
  </p:normalViewPr>
  <p:slideViewPr>
    <p:cSldViewPr snapToGrid="0">
      <p:cViewPr varScale="1">
        <p:scale>
          <a:sx n="65" d="100"/>
          <a:sy n="65" d="100"/>
        </p:scale>
        <p:origin x="885" y="36"/>
      </p:cViewPr>
      <p:guideLst/>
    </p:cSldViewPr>
  </p:slideViewPr>
  <p:notesTextViewPr>
    <p:cViewPr>
      <p:scale>
        <a:sx n="1" d="1"/>
        <a:sy n="1" d="1"/>
      </p:scale>
      <p:origin x="0" y="0"/>
    </p:cViewPr>
  </p:notesTextViewPr>
  <p:notesViewPr>
    <p:cSldViewPr snapToGrid="0">
      <p:cViewPr varScale="1">
        <p:scale>
          <a:sx n="78" d="100"/>
          <a:sy n="78" d="100"/>
        </p:scale>
        <p:origin x="310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221389-90F2-73DD-1685-CF8248F1CEF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A7B1E880-3425-32D7-E068-35FDA6EBE1F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6E652F9-5D28-4BC6-9447-170DD81F16F0}" type="datetimeFigureOut">
              <a:rPr lang="en-AU" smtClean="0"/>
              <a:t>09/10/2025</a:t>
            </a:fld>
            <a:endParaRPr lang="en-AU"/>
          </a:p>
        </p:txBody>
      </p:sp>
      <p:sp>
        <p:nvSpPr>
          <p:cNvPr id="4" name="Footer Placeholder 3">
            <a:extLst>
              <a:ext uri="{FF2B5EF4-FFF2-40B4-BE49-F238E27FC236}">
                <a16:creationId xmlns:a16="http://schemas.microsoft.com/office/drawing/2014/main" id="{59048B9B-9868-F407-585D-68D11D7C971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90730A2F-4394-3FCA-09F5-D599EECF4C9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6A9FEB5-1E89-474C-BC42-46BC43EC75C5}" type="slidenum">
              <a:rPr lang="en-AU" smtClean="0"/>
              <a:t>‹#›</a:t>
            </a:fld>
            <a:endParaRPr lang="en-AU"/>
          </a:p>
        </p:txBody>
      </p:sp>
    </p:spTree>
    <p:extLst>
      <p:ext uri="{BB962C8B-B14F-4D97-AF65-F5344CB8AC3E}">
        <p14:creationId xmlns:p14="http://schemas.microsoft.com/office/powerpoint/2010/main" val="32197374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B0FAFE-D6D9-4A22-8AD6-43AA17A396A0}" type="datetimeFigureOut">
              <a:rPr lang="en-AU" smtClean="0"/>
              <a:t>09/10/2025</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1608D8-07F8-42F5-8EB8-5064A43F95EC}" type="slidenum">
              <a:rPr lang="en-AU" smtClean="0"/>
              <a:t>‹#›</a:t>
            </a:fld>
            <a:endParaRPr lang="en-AU"/>
          </a:p>
        </p:txBody>
      </p:sp>
    </p:spTree>
    <p:extLst>
      <p:ext uri="{BB962C8B-B14F-4D97-AF65-F5344CB8AC3E}">
        <p14:creationId xmlns:p14="http://schemas.microsoft.com/office/powerpoint/2010/main" val="1405984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simple request grew into two patient-centred programs now supporting patients and residents across Northern Health. This presentation is highlighting the evolving role of health libraries in person-centred care and consumer engagement.</a:t>
            </a:r>
          </a:p>
        </p:txBody>
      </p:sp>
      <p:sp>
        <p:nvSpPr>
          <p:cNvPr id="4" name="Slide Number Placeholder 3"/>
          <p:cNvSpPr>
            <a:spLocks noGrp="1"/>
          </p:cNvSpPr>
          <p:nvPr>
            <p:ph type="sldNum" sz="quarter" idx="5"/>
          </p:nvPr>
        </p:nvSpPr>
        <p:spPr/>
        <p:txBody>
          <a:bodyPr/>
          <a:lstStyle/>
          <a:p>
            <a:fld id="{791608D8-07F8-42F5-8EB8-5064A43F95EC}" type="slidenum">
              <a:rPr lang="en-AU" smtClean="0"/>
              <a:t>1</a:t>
            </a:fld>
            <a:endParaRPr lang="en-AU"/>
          </a:p>
        </p:txBody>
      </p:sp>
    </p:spTree>
    <p:extLst>
      <p:ext uri="{BB962C8B-B14F-4D97-AF65-F5344CB8AC3E}">
        <p14:creationId xmlns:p14="http://schemas.microsoft.com/office/powerpoint/2010/main" val="1626111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Primary catchment is over 500,000 people - Projected to grow to over 750,000 by 2036 (74%)</a:t>
            </a:r>
          </a:p>
          <a:p>
            <a:pPr marL="380990" indent="-380990">
              <a:buFont typeface="Arial" panose="020B0604020202020204" pitchFamily="34" charset="0"/>
              <a:buChar char="•"/>
            </a:pPr>
            <a:endParaRPr lang="en-US" sz="1200" dirty="0"/>
          </a:p>
          <a:p>
            <a:r>
              <a:rPr lang="en-US" sz="1200" dirty="0"/>
              <a:t>3 local government areas of Hume, Mitchell, Whittlesea, Covers 5,700km</a:t>
            </a:r>
            <a:r>
              <a:rPr lang="en-US" sz="1200" baseline="30000" dirty="0"/>
              <a:t>2</a:t>
            </a:r>
          </a:p>
          <a:p>
            <a:pPr marL="342900" indent="-342900">
              <a:buFont typeface="Arial" panose="020B0604020202020204" pitchFamily="34" charset="0"/>
              <a:buChar char="•"/>
            </a:pPr>
            <a:endParaRPr lang="en-US" sz="1200" dirty="0"/>
          </a:p>
          <a:p>
            <a:r>
              <a:rPr lang="en-US" sz="1200" dirty="0"/>
              <a:t>The Library currently services 5 campuses, plus an additional 10 mental health sites (and another in the pipeline)</a:t>
            </a:r>
          </a:p>
          <a:p>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cover the majority of Melbourne’s north and are bordered by a section of Western Health, as well as Melbourne Health, Austin Health and Eastern Health.</a:t>
            </a:r>
            <a:endParaRPr lang="en-AU" dirty="0"/>
          </a:p>
          <a:p>
            <a:endParaRPr lang="en-US" sz="1200" dirty="0"/>
          </a:p>
          <a:p>
            <a:r>
              <a:rPr lang="en-US" sz="1200" dirty="0"/>
              <a:t>185+ countries represented, with 107 languages spoken and 90+ religious beliefs</a:t>
            </a:r>
          </a:p>
          <a:p>
            <a:endParaRPr lang="en-US" sz="1200" dirty="0"/>
          </a:p>
          <a:p>
            <a:r>
              <a:rPr lang="en-AU" dirty="0"/>
              <a:t>The diversity of our catchment area, and the wide range of cultural, linguistic, and socio-economic backgrounds, really emphasises the important role we have, as a hospital library, in engaging all staff and making they have the knowledge and tools to deliver healthcare that is responsive to the complexities created by such a diverse population.</a:t>
            </a:r>
          </a:p>
          <a:p>
            <a:endParaRPr lang="en-US" sz="1200" dirty="0"/>
          </a:p>
          <a:p>
            <a:endParaRPr lang="en-AU" dirty="0"/>
          </a:p>
        </p:txBody>
      </p:sp>
      <p:sp>
        <p:nvSpPr>
          <p:cNvPr id="4" name="Slide Number Placeholder 3"/>
          <p:cNvSpPr>
            <a:spLocks noGrp="1"/>
          </p:cNvSpPr>
          <p:nvPr>
            <p:ph type="sldNum" sz="quarter" idx="5"/>
          </p:nvPr>
        </p:nvSpPr>
        <p:spPr/>
        <p:txBody>
          <a:bodyPr/>
          <a:lstStyle/>
          <a:p>
            <a:fld id="{791608D8-07F8-42F5-8EB8-5064A43F95EC}" type="slidenum">
              <a:rPr lang="en-AU" smtClean="0"/>
              <a:t>3</a:t>
            </a:fld>
            <a:endParaRPr lang="en-AU"/>
          </a:p>
        </p:txBody>
      </p:sp>
    </p:spTree>
    <p:extLst>
      <p:ext uri="{BB962C8B-B14F-4D97-AF65-F5344CB8AC3E}">
        <p14:creationId xmlns:p14="http://schemas.microsoft.com/office/powerpoint/2010/main" val="1007945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AU" sz="1200" kern="1200" dirty="0">
                <a:solidFill>
                  <a:schemeClr val="tx1"/>
                </a:solidFill>
                <a:effectLst/>
                <a:latin typeface="+mn-lt"/>
                <a:ea typeface="+mn-ea"/>
                <a:cs typeface="+mn-cs"/>
              </a:rPr>
              <a:t>This all started when I was asked if NH would be interested in some fiddle mitts for residents with dementia in our aged care facilities.  I reached out to the </a:t>
            </a:r>
            <a:r>
              <a:rPr lang="en-AU" sz="1200" kern="1200" dirty="0" err="1">
                <a:solidFill>
                  <a:schemeClr val="tx1"/>
                </a:solidFill>
                <a:effectLst/>
                <a:latin typeface="+mn-lt"/>
                <a:ea typeface="+mn-ea"/>
                <a:cs typeface="+mn-cs"/>
              </a:rPr>
              <a:t>DoN</a:t>
            </a:r>
            <a:r>
              <a:rPr lang="en-AU" sz="1200" kern="1200" dirty="0">
                <a:solidFill>
                  <a:schemeClr val="tx1"/>
                </a:solidFill>
                <a:effectLst/>
                <a:latin typeface="+mn-lt"/>
                <a:ea typeface="+mn-ea"/>
                <a:cs typeface="+mn-cs"/>
              </a:rPr>
              <a:t> at Bundoora, which led to me being invited to present at a NUM meeting.  The outcome from that presentation was several more requests for fiddle items which were outside my initial offerings of dementia use.  Diversional therapy tools for post operative delirium in surgical wards and IV insertion in the paediatric ward as well as psychosocial support in mental health wards.  This opened our eyes to how something quite simple could improve patient wellbeing and prompted us to explore what else we could offer.</a:t>
            </a:r>
            <a:endParaRPr lang="en-AU" dirty="0"/>
          </a:p>
        </p:txBody>
      </p:sp>
      <p:sp>
        <p:nvSpPr>
          <p:cNvPr id="4" name="Slide Number Placeholder 3"/>
          <p:cNvSpPr>
            <a:spLocks noGrp="1"/>
          </p:cNvSpPr>
          <p:nvPr>
            <p:ph type="sldNum" sz="quarter" idx="5"/>
          </p:nvPr>
        </p:nvSpPr>
        <p:spPr/>
        <p:txBody>
          <a:bodyPr/>
          <a:lstStyle/>
          <a:p>
            <a:fld id="{791608D8-07F8-42F5-8EB8-5064A43F95EC}" type="slidenum">
              <a:rPr lang="en-AU" smtClean="0"/>
              <a:t>4</a:t>
            </a:fld>
            <a:endParaRPr lang="en-AU"/>
          </a:p>
        </p:txBody>
      </p:sp>
    </p:spTree>
    <p:extLst>
      <p:ext uri="{BB962C8B-B14F-4D97-AF65-F5344CB8AC3E}">
        <p14:creationId xmlns:p14="http://schemas.microsoft.com/office/powerpoint/2010/main" val="127565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From this initial call out to supply fiddle items, clinical staff, predominately NUMs, requested various items that they would be able to use with their patients to reduce anxiety and distress and support emotional, social and sensory wellbeing. Program is impact driven, based on needs and items requested would be integrated into clinical care pathways.  Items included bunny rugs and newborn beanies and cardigans for NNU for babies being discharged with no clothing and others who are being discharged into foster care, lap blankets and beanies for adults in our aged care facilities to create a sense of ownership and individuality, self care packages with handmade soap, face </a:t>
            </a:r>
            <a:r>
              <a:rPr lang="en-AU" sz="1200" kern="1200" dirty="0" err="1">
                <a:solidFill>
                  <a:schemeClr val="tx1"/>
                </a:solidFill>
                <a:effectLst/>
                <a:latin typeface="+mn-lt"/>
                <a:ea typeface="+mn-ea"/>
                <a:cs typeface="+mn-cs"/>
              </a:rPr>
              <a:t>scrubbies</a:t>
            </a:r>
            <a:r>
              <a:rPr lang="en-AU" sz="1200" kern="1200" dirty="0">
                <a:solidFill>
                  <a:schemeClr val="tx1"/>
                </a:solidFill>
                <a:effectLst/>
                <a:latin typeface="+mn-lt"/>
                <a:ea typeface="+mn-ea"/>
                <a:cs typeface="+mn-cs"/>
              </a:rPr>
              <a:t> and face washers in our MH wards to encourage personal self care that also supports sensory modulation and large toys to offer rehab patients a non-pharmacological strategy to reduce anxiety during repositioning.  In response, the NHL formally developed the Care and Comfort Program—coordinated and delivered by the library, with support from volunteers. Everything in the program is handmade and donated.</a:t>
            </a:r>
          </a:p>
          <a:p>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91608D8-07F8-42F5-8EB8-5064A43F95EC}" type="slidenum">
              <a:rPr lang="en-AU" smtClean="0"/>
              <a:t>5</a:t>
            </a:fld>
            <a:endParaRPr lang="en-AU"/>
          </a:p>
        </p:txBody>
      </p:sp>
    </p:spTree>
    <p:extLst>
      <p:ext uri="{BB962C8B-B14F-4D97-AF65-F5344CB8AC3E}">
        <p14:creationId xmlns:p14="http://schemas.microsoft.com/office/powerpoint/2010/main" val="1685611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During development of the C&amp;C program, I received feedback that some consumers were interested in accessing the Library, which prompted the idea of setting up a Patient Library for patients.  </a:t>
            </a:r>
            <a:r>
              <a:rPr lang="en-AU" sz="1200" kern="1200" dirty="0">
                <a:solidFill>
                  <a:schemeClr val="tx1"/>
                </a:solidFill>
                <a:effectLst/>
                <a:latin typeface="+mn-lt"/>
                <a:ea typeface="+mn-ea"/>
                <a:cs typeface="+mn-cs"/>
              </a:rPr>
              <a:t>I had been exploring the concept of a LFL and this request gave me the platform I needed to start the ball rolling.  It is a separate initiative that complements the C&amp;C Program.  Designed to be as streamlined and low effort as possible for site staff.</a:t>
            </a:r>
            <a:br>
              <a:rPr lang="en-AU" sz="1200" kern="1200" dirty="0">
                <a:solidFill>
                  <a:schemeClr val="tx1"/>
                </a:solidFill>
                <a:effectLst/>
                <a:latin typeface="+mn-lt"/>
                <a:ea typeface="+mn-ea"/>
                <a:cs typeface="+mn-cs"/>
              </a:rPr>
            </a:br>
            <a:r>
              <a:rPr lang="en-AU" sz="1200" kern="1200" dirty="0">
                <a:solidFill>
                  <a:schemeClr val="tx1"/>
                </a:solidFill>
                <a:effectLst/>
                <a:latin typeface="+mn-lt"/>
                <a:ea typeface="+mn-ea"/>
                <a:cs typeface="+mn-cs"/>
              </a:rPr>
              <a:t>Patient Libraries provide free access to books and magazines across 5 NH sites, including a further 10 MH sites. The libraries are designed to be inclusive, culturally appropriate and accessible to patients and residents of all ages and backgrounds.  Rotating collections and shelf signage using plain language and visual cues support ease of use and engagement. The libraries encourage cognitive stimulation and reduce boredom and anxiety during care stays.  </a:t>
            </a:r>
          </a:p>
          <a:p>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91608D8-07F8-42F5-8EB8-5064A43F95EC}" type="slidenum">
              <a:rPr lang="en-AU" smtClean="0"/>
              <a:t>6</a:t>
            </a:fld>
            <a:endParaRPr lang="en-AU"/>
          </a:p>
        </p:txBody>
      </p:sp>
    </p:spTree>
    <p:extLst>
      <p:ext uri="{BB962C8B-B14F-4D97-AF65-F5344CB8AC3E}">
        <p14:creationId xmlns:p14="http://schemas.microsoft.com/office/powerpoint/2010/main" val="3476985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What makes this unique is that both programs are centrally coordinated by the library and delivered across multiple sites. We manage all donation processes, logistics and communications—ensuring relevance, equity, consistency and long-term sustainability.  Both programs, especially C&amp;C, are impact driven – items are sourced based on staff-identified patient needs. Distributed through clinical staff, creating touchpoints for connection with patients and residents, building rapport and trust during care stays.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These programs now reach patients and residents across many NH settings, such as aged care, GEM, mental health and rehab. We continue to expand based on feedback and demand, with strong engagement and requests for inclusion from staff across wards.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91608D8-07F8-42F5-8EB8-5064A43F95EC}" type="slidenum">
              <a:rPr lang="en-AU" smtClean="0"/>
              <a:t>7</a:t>
            </a:fld>
            <a:endParaRPr lang="en-AU"/>
          </a:p>
        </p:txBody>
      </p:sp>
    </p:spTree>
    <p:extLst>
      <p:ext uri="{BB962C8B-B14F-4D97-AF65-F5344CB8AC3E}">
        <p14:creationId xmlns:p14="http://schemas.microsoft.com/office/powerpoint/2010/main" val="716776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None of this would be possible without partnerships—with staff, volunteers, community groups, craft donors and public libraries. The library plays a key coordinating role, but the success of these programs lies in shared purpose and community support.  As I mentioned earlier, the NHL is the facilitator and coordinator of both programs, working closely internally with AH, nurses, support services, program coordinators and volunteers.  Externally we have built relationships with various community groups, services clubs and public libraries.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91608D8-07F8-42F5-8EB8-5064A43F95EC}" type="slidenum">
              <a:rPr lang="en-AU" smtClean="0"/>
              <a:t>8</a:t>
            </a:fld>
            <a:endParaRPr lang="en-AU"/>
          </a:p>
        </p:txBody>
      </p:sp>
    </p:spTree>
    <p:extLst>
      <p:ext uri="{BB962C8B-B14F-4D97-AF65-F5344CB8AC3E}">
        <p14:creationId xmlns:p14="http://schemas.microsoft.com/office/powerpoint/2010/main" val="728056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both initiatives support Standard 2 of the NSQHS Standards which recognises the importance of involving patients in their own care, as well as providing clear communication to them. As libraries, we are uniquely placed to enhance the care experience—not through clinical care, but by providing the means to build the relationship between consumers and clinical staff.</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They also demonstrate how health libraries enact HLA’s proposed revised competencies—particularly comps 6 (Health Env, Communities and Stakeholders) and 8 (leadership and Management)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Together these demonstrate how we can extend the library’s role beyond knowledge access into wellbeing support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Patient and consumer partnerships are also a pillar of person-centred care – that is, care that focuses on the relationship between a patient and a clinician, and recognises that trust, mutual respect and sharing of knowledge are needed for the best health outcomes.</a:t>
            </a:r>
            <a:r>
              <a:rPr lang="en-AU" sz="1200" kern="1200" baseline="30000" dirty="0">
                <a:solidFill>
                  <a:schemeClr val="tx1"/>
                </a:solidFill>
                <a:effectLst/>
                <a:latin typeface="+mn-lt"/>
                <a:ea typeface="+mn-ea"/>
                <a:cs typeface="+mn-cs"/>
              </a:rPr>
              <a:t>4</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 </a:t>
            </a:r>
          </a:p>
          <a:p>
            <a:pPr lvl="0"/>
            <a:r>
              <a:rPr lang="en-AU" sz="1200" kern="1200" dirty="0">
                <a:solidFill>
                  <a:schemeClr val="tx1"/>
                </a:solidFill>
                <a:effectLst/>
                <a:latin typeface="+mn-lt"/>
                <a:ea typeface="+mn-ea"/>
                <a:cs typeface="+mn-cs"/>
              </a:rPr>
              <a:t>Harding E, Wait S, </a:t>
            </a:r>
            <a:r>
              <a:rPr lang="en-AU" sz="1200" kern="1200" dirty="0" err="1">
                <a:solidFill>
                  <a:schemeClr val="tx1"/>
                </a:solidFill>
                <a:effectLst/>
                <a:latin typeface="+mn-lt"/>
                <a:ea typeface="+mn-ea"/>
                <a:cs typeface="+mn-cs"/>
              </a:rPr>
              <a:t>Scrutton</a:t>
            </a:r>
            <a:r>
              <a:rPr lang="en-AU" sz="1200" kern="1200" dirty="0">
                <a:solidFill>
                  <a:schemeClr val="tx1"/>
                </a:solidFill>
                <a:effectLst/>
                <a:latin typeface="+mn-lt"/>
                <a:ea typeface="+mn-ea"/>
                <a:cs typeface="+mn-cs"/>
              </a:rPr>
              <a:t> J. The state of play in person-centred care. London: The Health Policy Partnership; 2015 (accessed Sep 2017).</a:t>
            </a:r>
          </a:p>
          <a:p>
            <a:r>
              <a:rPr lang="en-AU" sz="1200" kern="1200" dirty="0">
                <a:solidFill>
                  <a:schemeClr val="tx1"/>
                </a:solidFill>
                <a:effectLst/>
                <a:latin typeface="+mn-lt"/>
                <a:ea typeface="+mn-ea"/>
                <a:cs typeface="+mn-cs"/>
              </a:rPr>
              <a:t> </a:t>
            </a:r>
          </a:p>
          <a:p>
            <a:pPr marL="171450" indent="-171450">
              <a:buFont typeface="Arial" panose="020B0604020202020204" pitchFamily="34" charset="0"/>
              <a:buChar char="•"/>
            </a:pPr>
            <a:endParaRPr lang="en-AU" dirty="0"/>
          </a:p>
          <a:p>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91608D8-07F8-42F5-8EB8-5064A43F95EC}" type="slidenum">
              <a:rPr lang="en-AU" smtClean="0"/>
              <a:t>9</a:t>
            </a:fld>
            <a:endParaRPr lang="en-AU"/>
          </a:p>
        </p:txBody>
      </p:sp>
    </p:spTree>
    <p:extLst>
      <p:ext uri="{BB962C8B-B14F-4D97-AF65-F5344CB8AC3E}">
        <p14:creationId xmlns:p14="http://schemas.microsoft.com/office/powerpoint/2010/main" val="2165698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Since implementation, which is really from January this year, we've have now established 55 Patient Libraries across NH with over 4000 books and almost 1500 comfort items. Staff report improved patient engagement and ward culture.  The programs have caught the eye of our exec team, who are often looking for feel good stories. I provide a quarterly report on progress to the S2 committee and both programs were endorsed for entry to the 2025 Victorian Public Healthcare Awards.  and have also been using these to demonstrate cost savings through the use of repurposed items and also in staff savings through increased productivity.    3 ways I do this – the value of the items used in both initiatives (so books, magazines, fiddle items, shelving etc) that reflect a direct cost saving to NH if the organisation was to purchase these items, the time saved by staff in setting up either a Patient Library or the C&amp;C program and the ongoing maintenance of the </a:t>
            </a:r>
            <a:r>
              <a:rPr lang="en-AU" sz="1200" kern="1200" dirty="0" err="1">
                <a:solidFill>
                  <a:schemeClr val="tx1"/>
                </a:solidFill>
                <a:effectLst/>
                <a:latin typeface="+mn-lt"/>
                <a:ea typeface="+mn-ea"/>
                <a:cs typeface="+mn-cs"/>
              </a:rPr>
              <a:t>PLs.</a:t>
            </a:r>
            <a:r>
              <a:rPr lang="en-AU" sz="1200" kern="1200" dirty="0">
                <a:solidFill>
                  <a:schemeClr val="tx1"/>
                </a:solidFill>
                <a:effectLst/>
                <a:latin typeface="+mn-lt"/>
                <a:ea typeface="+mn-ea"/>
                <a:cs typeface="+mn-cs"/>
              </a:rPr>
              <a:t>  I have developed processes and formulas on how to calculate these. To date, the savings amounts to almost $280,000</a:t>
            </a:r>
          </a:p>
        </p:txBody>
      </p:sp>
      <p:sp>
        <p:nvSpPr>
          <p:cNvPr id="4" name="Slide Number Placeholder 3"/>
          <p:cNvSpPr>
            <a:spLocks noGrp="1"/>
          </p:cNvSpPr>
          <p:nvPr>
            <p:ph type="sldNum" sz="quarter" idx="5"/>
          </p:nvPr>
        </p:nvSpPr>
        <p:spPr/>
        <p:txBody>
          <a:bodyPr/>
          <a:lstStyle/>
          <a:p>
            <a:fld id="{791608D8-07F8-42F5-8EB8-5064A43F95EC}" type="slidenum">
              <a:rPr lang="en-AU" smtClean="0"/>
              <a:t>10</a:t>
            </a:fld>
            <a:endParaRPr lang="en-AU"/>
          </a:p>
        </p:txBody>
      </p:sp>
    </p:spTree>
    <p:extLst>
      <p:ext uri="{BB962C8B-B14F-4D97-AF65-F5344CB8AC3E}">
        <p14:creationId xmlns:p14="http://schemas.microsoft.com/office/powerpoint/2010/main" val="884533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Start small and build trust</a:t>
            </a:r>
            <a:r>
              <a:rPr lang="en-AU" dirty="0"/>
              <a:t> – incremental growth ensures credibility and engagement</a:t>
            </a:r>
          </a:p>
          <a:p>
            <a:r>
              <a:rPr lang="en-AU" b="1" dirty="0"/>
              <a:t>Establish governance early</a:t>
            </a:r>
            <a:r>
              <a:rPr lang="en-AU" dirty="0"/>
              <a:t> – underpins sustainability, viability, and believability</a:t>
            </a:r>
          </a:p>
          <a:p>
            <a:r>
              <a:rPr lang="en-AU" b="1" dirty="0"/>
              <a:t>Harness community enthusiasm</a:t>
            </a:r>
            <a:r>
              <a:rPr lang="en-AU" dirty="0"/>
              <a:t> – small tokens of identification (e.g. stickers) can highlight the library’s role</a:t>
            </a:r>
          </a:p>
          <a:p>
            <a:r>
              <a:rPr lang="en-AU" b="1" dirty="0"/>
              <a:t>Make the work visible</a:t>
            </a:r>
            <a:r>
              <a:rPr lang="en-AU" dirty="0"/>
              <a:t> – highlight initiatives at orientation, committee meetings and internal communications</a:t>
            </a:r>
          </a:p>
          <a:p>
            <a:r>
              <a:rPr lang="en-AU" b="1" dirty="0"/>
              <a:t>Stay responsive to feedback</a:t>
            </a:r>
            <a:r>
              <a:rPr lang="en-AU" dirty="0"/>
              <a:t> – adapt programs to meet evolving needs</a:t>
            </a:r>
          </a:p>
          <a:p>
            <a:r>
              <a:rPr lang="en-AU" b="1" dirty="0"/>
              <a:t>Never assume</a:t>
            </a:r>
            <a:r>
              <a:rPr lang="en-AU" dirty="0"/>
              <a:t> – assumptions can limit opportunity; for example, an aged care facility requested baby items for its child replacement therapy program</a:t>
            </a:r>
          </a:p>
          <a:p>
            <a:r>
              <a:rPr lang="en-AU" b="1" dirty="0"/>
              <a:t>Lead innovation in non-traditional spaces</a:t>
            </a:r>
            <a:r>
              <a:rPr lang="en-AU" dirty="0"/>
              <a:t> – demonstrate how libraries can drive patient-centred initiatives that support wellbeing alongside clinical care</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91608D8-07F8-42F5-8EB8-5064A43F95EC}" type="slidenum">
              <a:rPr lang="en-AU" smtClean="0"/>
              <a:t>11</a:t>
            </a:fld>
            <a:endParaRPr lang="en-AU"/>
          </a:p>
        </p:txBody>
      </p:sp>
    </p:spTree>
    <p:extLst>
      <p:ext uri="{BB962C8B-B14F-4D97-AF65-F5344CB8AC3E}">
        <p14:creationId xmlns:p14="http://schemas.microsoft.com/office/powerpoint/2010/main" val="6572119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Expansion</a:t>
            </a:r>
            <a:r>
              <a:rPr lang="en-US" sz="1200" kern="1200" dirty="0">
                <a:solidFill>
                  <a:schemeClr val="tx1"/>
                </a:solidFill>
                <a:effectLst/>
                <a:latin typeface="+mn-lt"/>
                <a:ea typeface="+mn-ea"/>
                <a:cs typeface="+mn-cs"/>
              </a:rPr>
              <a:t> – now working with Craigieburn – DMU, imaging, outpatients and dialysis and also pathology – using some of the items we source to help reduce anxiety in children during blood or sample collections</a:t>
            </a:r>
          </a:p>
          <a:p>
            <a:r>
              <a:rPr lang="en-US" sz="1200" b="1" kern="1200" dirty="0">
                <a:solidFill>
                  <a:schemeClr val="tx1"/>
                </a:solidFill>
                <a:effectLst/>
                <a:latin typeface="+mn-lt"/>
                <a:ea typeface="+mn-ea"/>
                <a:cs typeface="+mn-cs"/>
              </a:rPr>
              <a:t>GP Resource sheets </a:t>
            </a:r>
            <a:r>
              <a:rPr lang="en-US" sz="1200" kern="1200" dirty="0">
                <a:solidFill>
                  <a:schemeClr val="tx1"/>
                </a:solidFill>
                <a:effectLst/>
                <a:latin typeface="+mn-lt"/>
                <a:ea typeface="+mn-ea"/>
                <a:cs typeface="+mn-cs"/>
              </a:rPr>
              <a:t>– curated lists of picture books on particular wellbeing topics that highlight relevant titles available in public libraries in our catchment areas.  Aim is to have them on display in our </a:t>
            </a:r>
            <a:r>
              <a:rPr lang="en-US" sz="1200" kern="1200" dirty="0" err="1">
                <a:solidFill>
                  <a:schemeClr val="tx1"/>
                </a:solidFill>
                <a:effectLst/>
                <a:latin typeface="+mn-lt"/>
                <a:ea typeface="+mn-ea"/>
                <a:cs typeface="+mn-cs"/>
              </a:rPr>
              <a:t>paed</a:t>
            </a:r>
            <a:r>
              <a:rPr lang="en-US" sz="1200" kern="1200" dirty="0">
                <a:solidFill>
                  <a:schemeClr val="tx1"/>
                </a:solidFill>
                <a:effectLst/>
                <a:latin typeface="+mn-lt"/>
                <a:ea typeface="+mn-ea"/>
                <a:cs typeface="+mn-cs"/>
              </a:rPr>
              <a:t> ward and </a:t>
            </a:r>
            <a:r>
              <a:rPr lang="en-US" sz="1200" kern="1200" dirty="0" err="1">
                <a:solidFill>
                  <a:schemeClr val="tx1"/>
                </a:solidFill>
                <a:effectLst/>
                <a:latin typeface="+mn-lt"/>
                <a:ea typeface="+mn-ea"/>
                <a:cs typeface="+mn-cs"/>
              </a:rPr>
              <a:t>paed</a:t>
            </a:r>
            <a:r>
              <a:rPr lang="en-US" sz="1200" kern="1200" dirty="0">
                <a:solidFill>
                  <a:schemeClr val="tx1"/>
                </a:solidFill>
                <a:effectLst/>
                <a:latin typeface="+mn-lt"/>
                <a:ea typeface="+mn-ea"/>
                <a:cs typeface="+mn-cs"/>
              </a:rPr>
              <a:t> outpatients and make them available to GPs for distribution during consultations.  Healthy eating has already been </a:t>
            </a:r>
            <a:r>
              <a:rPr lang="en-US" sz="1200" kern="1200" dirty="0" err="1">
                <a:solidFill>
                  <a:schemeClr val="tx1"/>
                </a:solidFill>
                <a:effectLst/>
                <a:latin typeface="+mn-lt"/>
                <a:ea typeface="+mn-ea"/>
                <a:cs typeface="+mn-cs"/>
              </a:rPr>
              <a:t>finalised</a:t>
            </a:r>
            <a:r>
              <a:rPr lang="en-US" sz="1200" kern="1200" dirty="0">
                <a:solidFill>
                  <a:schemeClr val="tx1"/>
                </a:solidFill>
                <a:effectLst/>
                <a:latin typeface="+mn-lt"/>
                <a:ea typeface="+mn-ea"/>
                <a:cs typeface="+mn-cs"/>
              </a:rPr>
              <a:t>.</a:t>
            </a:r>
          </a:p>
          <a:p>
            <a:r>
              <a:rPr lang="en-US" sz="1200" b="1" kern="1200" dirty="0">
                <a:solidFill>
                  <a:schemeClr val="tx1"/>
                </a:solidFill>
                <a:effectLst/>
                <a:latin typeface="+mn-lt"/>
                <a:ea typeface="+mn-ea"/>
                <a:cs typeface="+mn-cs"/>
              </a:rPr>
              <a:t>Read Aloud Library </a:t>
            </a:r>
            <a:r>
              <a:rPr lang="en-US" sz="1200" kern="1200" dirty="0">
                <a:solidFill>
                  <a:schemeClr val="tx1"/>
                </a:solidFill>
                <a:effectLst/>
                <a:latin typeface="+mn-lt"/>
                <a:ea typeface="+mn-ea"/>
                <a:cs typeface="+mn-cs"/>
              </a:rPr>
              <a:t>– provides parents/</a:t>
            </a:r>
            <a:r>
              <a:rPr lang="en-US" sz="1200" kern="1200" dirty="0" err="1">
                <a:solidFill>
                  <a:schemeClr val="tx1"/>
                </a:solidFill>
                <a:effectLst/>
                <a:latin typeface="+mn-lt"/>
                <a:ea typeface="+mn-ea"/>
                <a:cs typeface="+mn-cs"/>
              </a:rPr>
              <a:t>carers</a:t>
            </a:r>
            <a:r>
              <a:rPr lang="en-US" sz="1200" kern="1200" dirty="0">
                <a:solidFill>
                  <a:schemeClr val="tx1"/>
                </a:solidFill>
                <a:effectLst/>
                <a:latin typeface="+mn-lt"/>
                <a:ea typeface="+mn-ea"/>
                <a:cs typeface="+mn-cs"/>
              </a:rPr>
              <a:t> with access t a small collection of picture books that can be read to their baby while in the </a:t>
            </a:r>
            <a:r>
              <a:rPr lang="en-US" sz="1200" kern="1200" dirty="0" err="1">
                <a:solidFill>
                  <a:schemeClr val="tx1"/>
                </a:solidFill>
                <a:effectLst/>
                <a:latin typeface="+mn-lt"/>
                <a:ea typeface="+mn-ea"/>
                <a:cs typeface="+mn-cs"/>
              </a:rPr>
              <a:t>isolette</a:t>
            </a:r>
            <a:r>
              <a:rPr lang="en-US" sz="1200" kern="1200" dirty="0">
                <a:solidFill>
                  <a:schemeClr val="tx1"/>
                </a:solidFill>
                <a:effectLst/>
                <a:latin typeface="+mn-lt"/>
                <a:ea typeface="+mn-ea"/>
                <a:cs typeface="+mn-cs"/>
              </a:rPr>
              <a:t> in NNU to promote the importance of early shared reading as part of a baby’s care, even while in hospital.</a:t>
            </a:r>
          </a:p>
          <a:p>
            <a:r>
              <a:rPr lang="en-US" sz="1200" b="1" kern="1200" dirty="0">
                <a:solidFill>
                  <a:schemeClr val="tx1"/>
                </a:solidFill>
                <a:effectLst/>
                <a:latin typeface="+mn-lt"/>
                <a:ea typeface="+mn-ea"/>
                <a:cs typeface="+mn-cs"/>
              </a:rPr>
              <a:t>Picture book translation</a:t>
            </a:r>
            <a:r>
              <a:rPr lang="en-US" sz="1200" b="0" kern="1200" dirty="0">
                <a:solidFill>
                  <a:schemeClr val="tx1"/>
                </a:solidFill>
                <a:effectLst/>
                <a:latin typeface="+mn-lt"/>
                <a:ea typeface="+mn-ea"/>
                <a:cs typeface="+mn-cs"/>
              </a:rPr>
              <a:t> – selected picture books are being translated into our top community languages to ensure as many families as possible can participate in shared reading with their baby while in NNU.  The project supports culturally inclusive care and helps parents feel more confident reading aloud in their preferred language, still supporting early literacy in a way that reflects NH’s diversity.</a:t>
            </a:r>
            <a:endParaRPr lang="en-AU"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91608D8-07F8-42F5-8EB8-5064A43F95EC}" type="slidenum">
              <a:rPr lang="en-AU" smtClean="0"/>
              <a:t>12</a:t>
            </a:fld>
            <a:endParaRPr lang="en-AU"/>
          </a:p>
        </p:txBody>
      </p:sp>
    </p:spTree>
    <p:extLst>
      <p:ext uri="{BB962C8B-B14F-4D97-AF65-F5344CB8AC3E}">
        <p14:creationId xmlns:p14="http://schemas.microsoft.com/office/powerpoint/2010/main" val="28258188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object 6">
            <a:extLst>
              <a:ext uri="{FF2B5EF4-FFF2-40B4-BE49-F238E27FC236}">
                <a16:creationId xmlns:a16="http://schemas.microsoft.com/office/drawing/2014/main" id="{7DABBAF0-0D5F-75B2-3FAB-1F2D9324E54B}"/>
              </a:ext>
            </a:extLst>
          </p:cNvPr>
          <p:cNvSpPr/>
          <p:nvPr userDrawn="1"/>
        </p:nvSpPr>
        <p:spPr>
          <a:xfrm>
            <a:off x="0" y="927100"/>
            <a:ext cx="6886575" cy="5575300"/>
          </a:xfrm>
          <a:custGeom>
            <a:avLst/>
            <a:gdLst/>
            <a:ahLst/>
            <a:cxnLst/>
            <a:rect l="l" t="t" r="r" b="b"/>
            <a:pathLst>
              <a:path w="6886575" h="5575300">
                <a:moveTo>
                  <a:pt x="6886515" y="0"/>
                </a:moveTo>
                <a:lnTo>
                  <a:pt x="0" y="0"/>
                </a:lnTo>
                <a:lnTo>
                  <a:pt x="0" y="5575300"/>
                </a:lnTo>
                <a:lnTo>
                  <a:pt x="5287483" y="5575300"/>
                </a:lnTo>
                <a:lnTo>
                  <a:pt x="5335484" y="5574593"/>
                </a:lnTo>
                <a:lnTo>
                  <a:pt x="5383134" y="5572486"/>
                </a:lnTo>
                <a:lnTo>
                  <a:pt x="5430412" y="5568999"/>
                </a:lnTo>
                <a:lnTo>
                  <a:pt x="5477300" y="5564151"/>
                </a:lnTo>
                <a:lnTo>
                  <a:pt x="5523776" y="5557962"/>
                </a:lnTo>
                <a:lnTo>
                  <a:pt x="5569822" y="5550452"/>
                </a:lnTo>
                <a:lnTo>
                  <a:pt x="5615418" y="5541641"/>
                </a:lnTo>
                <a:lnTo>
                  <a:pt x="5660543" y="5531548"/>
                </a:lnTo>
                <a:lnTo>
                  <a:pt x="5705179" y="5520194"/>
                </a:lnTo>
                <a:lnTo>
                  <a:pt x="5749304" y="5507598"/>
                </a:lnTo>
                <a:lnTo>
                  <a:pt x="5792901" y="5493780"/>
                </a:lnTo>
                <a:lnTo>
                  <a:pt x="5835947" y="5478759"/>
                </a:lnTo>
                <a:lnTo>
                  <a:pt x="5878425" y="5462556"/>
                </a:lnTo>
                <a:lnTo>
                  <a:pt x="5920314" y="5445190"/>
                </a:lnTo>
                <a:lnTo>
                  <a:pt x="5961594" y="5426681"/>
                </a:lnTo>
                <a:lnTo>
                  <a:pt x="6002246" y="5407049"/>
                </a:lnTo>
                <a:lnTo>
                  <a:pt x="6042249" y="5386314"/>
                </a:lnTo>
                <a:lnTo>
                  <a:pt x="6081585" y="5364495"/>
                </a:lnTo>
                <a:lnTo>
                  <a:pt x="6120232" y="5341612"/>
                </a:lnTo>
                <a:lnTo>
                  <a:pt x="6158172" y="5317685"/>
                </a:lnTo>
                <a:lnTo>
                  <a:pt x="6195385" y="5292734"/>
                </a:lnTo>
                <a:lnTo>
                  <a:pt x="6231850" y="5266779"/>
                </a:lnTo>
                <a:lnTo>
                  <a:pt x="6267548" y="5239839"/>
                </a:lnTo>
                <a:lnTo>
                  <a:pt x="6302460" y="5211934"/>
                </a:lnTo>
                <a:lnTo>
                  <a:pt x="6336565" y="5183084"/>
                </a:lnTo>
                <a:lnTo>
                  <a:pt x="6369844" y="5153308"/>
                </a:lnTo>
                <a:lnTo>
                  <a:pt x="6402276" y="5122627"/>
                </a:lnTo>
                <a:lnTo>
                  <a:pt x="6433843" y="5091061"/>
                </a:lnTo>
                <a:lnTo>
                  <a:pt x="6464524" y="5058628"/>
                </a:lnTo>
                <a:lnTo>
                  <a:pt x="6494299" y="5025350"/>
                </a:lnTo>
                <a:lnTo>
                  <a:pt x="6523149" y="4991245"/>
                </a:lnTo>
                <a:lnTo>
                  <a:pt x="6551054" y="4956333"/>
                </a:lnTo>
                <a:lnTo>
                  <a:pt x="6577994" y="4920635"/>
                </a:lnTo>
                <a:lnTo>
                  <a:pt x="6603950" y="4884169"/>
                </a:lnTo>
                <a:lnTo>
                  <a:pt x="6628901" y="4846957"/>
                </a:lnTo>
                <a:lnTo>
                  <a:pt x="6652828" y="4809017"/>
                </a:lnTo>
                <a:lnTo>
                  <a:pt x="6675710" y="4770369"/>
                </a:lnTo>
                <a:lnTo>
                  <a:pt x="6697529" y="4731034"/>
                </a:lnTo>
                <a:lnTo>
                  <a:pt x="6718265" y="4691031"/>
                </a:lnTo>
                <a:lnTo>
                  <a:pt x="6737897" y="4650379"/>
                </a:lnTo>
                <a:lnTo>
                  <a:pt x="6756405" y="4609099"/>
                </a:lnTo>
                <a:lnTo>
                  <a:pt x="6773771" y="4567210"/>
                </a:lnTo>
                <a:lnTo>
                  <a:pt x="6789974" y="4524732"/>
                </a:lnTo>
                <a:lnTo>
                  <a:pt x="6804995" y="4481685"/>
                </a:lnTo>
                <a:lnTo>
                  <a:pt x="6818813" y="4438089"/>
                </a:lnTo>
                <a:lnTo>
                  <a:pt x="6831409" y="4393963"/>
                </a:lnTo>
                <a:lnTo>
                  <a:pt x="6842764" y="4349328"/>
                </a:lnTo>
                <a:lnTo>
                  <a:pt x="6852856" y="4304202"/>
                </a:lnTo>
                <a:lnTo>
                  <a:pt x="6861667" y="4258607"/>
                </a:lnTo>
                <a:lnTo>
                  <a:pt x="6869177" y="4212561"/>
                </a:lnTo>
                <a:lnTo>
                  <a:pt x="6875366" y="4166084"/>
                </a:lnTo>
                <a:lnTo>
                  <a:pt x="6880214" y="4119197"/>
                </a:lnTo>
                <a:lnTo>
                  <a:pt x="6883701" y="4071919"/>
                </a:lnTo>
                <a:lnTo>
                  <a:pt x="6885808" y="4024269"/>
                </a:lnTo>
                <a:lnTo>
                  <a:pt x="6886515" y="3976268"/>
                </a:lnTo>
                <a:lnTo>
                  <a:pt x="6886515" y="0"/>
                </a:lnTo>
                <a:close/>
              </a:path>
            </a:pathLst>
          </a:custGeom>
          <a:solidFill>
            <a:srgbClr val="195BAA"/>
          </a:solidFill>
        </p:spPr>
        <p:txBody>
          <a:bodyPr wrap="square" lIns="0" tIns="0" rIns="0" bIns="0" rtlCol="0"/>
          <a:lstStyle/>
          <a:p>
            <a:endParaRPr lang="en-AU" sz="4400" dirty="0"/>
          </a:p>
        </p:txBody>
      </p:sp>
      <p:sp>
        <p:nvSpPr>
          <p:cNvPr id="2" name="Title 1">
            <a:extLst>
              <a:ext uri="{FF2B5EF4-FFF2-40B4-BE49-F238E27FC236}">
                <a16:creationId xmlns:a16="http://schemas.microsoft.com/office/drawing/2014/main" id="{8EAD90D5-AF19-44E5-D4C5-806C3972CC14}"/>
              </a:ext>
            </a:extLst>
          </p:cNvPr>
          <p:cNvSpPr>
            <a:spLocks noGrp="1"/>
          </p:cNvSpPr>
          <p:nvPr>
            <p:ph type="ctrTitle"/>
          </p:nvPr>
        </p:nvSpPr>
        <p:spPr>
          <a:xfrm>
            <a:off x="1296000" y="2592000"/>
            <a:ext cx="4680000" cy="1800000"/>
          </a:xfrm>
          <a:noFill/>
        </p:spPr>
        <p:txBody>
          <a:bodyPr anchor="t"/>
          <a:lstStyle>
            <a:lvl1pPr algn="l">
              <a:lnSpc>
                <a:spcPct val="100000"/>
              </a:lnSpc>
              <a:defRPr sz="4410" cap="none" spc="-100" baseline="0">
                <a:solidFill>
                  <a:schemeClr val="accent3"/>
                </a:solidFill>
                <a:latin typeface="+mj-lt"/>
              </a:defRPr>
            </a:lvl1pPr>
          </a:lstStyle>
          <a:p>
            <a:r>
              <a:rPr lang="en-US"/>
              <a:t>Click to edit Master title style</a:t>
            </a:r>
            <a:endParaRPr lang="en-AU" dirty="0"/>
          </a:p>
        </p:txBody>
      </p:sp>
      <p:sp>
        <p:nvSpPr>
          <p:cNvPr id="3" name="Subtitle 2">
            <a:extLst>
              <a:ext uri="{FF2B5EF4-FFF2-40B4-BE49-F238E27FC236}">
                <a16:creationId xmlns:a16="http://schemas.microsoft.com/office/drawing/2014/main" id="{6FA3A420-B61F-1538-3E60-1E85FB1953CA}"/>
              </a:ext>
            </a:extLst>
          </p:cNvPr>
          <p:cNvSpPr>
            <a:spLocks noGrp="1"/>
          </p:cNvSpPr>
          <p:nvPr>
            <p:ph type="subTitle" idx="1" hasCustomPrompt="1"/>
          </p:nvPr>
        </p:nvSpPr>
        <p:spPr>
          <a:xfrm>
            <a:off x="1296000" y="4572000"/>
            <a:ext cx="4680000" cy="720000"/>
          </a:xfrm>
        </p:spPr>
        <p:txBody>
          <a:bodyPr/>
          <a:lstStyle>
            <a:lvl1pPr marL="0" indent="0" algn="l">
              <a:buNone/>
              <a:defRPr sz="2200" spc="-3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AU"/>
              <a:t>Click to insert subtitle</a:t>
            </a:r>
            <a:endParaRPr lang="en-AU" dirty="0"/>
          </a:p>
        </p:txBody>
      </p:sp>
      <p:sp>
        <p:nvSpPr>
          <p:cNvPr id="11" name="Picture Placeholder 10">
            <a:extLst>
              <a:ext uri="{FF2B5EF4-FFF2-40B4-BE49-F238E27FC236}">
                <a16:creationId xmlns:a16="http://schemas.microsoft.com/office/drawing/2014/main" id="{F83A4D21-F64B-80E3-0531-923A1087BEC0}"/>
              </a:ext>
            </a:extLst>
          </p:cNvPr>
          <p:cNvSpPr>
            <a:spLocks noGrp="1"/>
          </p:cNvSpPr>
          <p:nvPr>
            <p:ph type="pic" sz="quarter" idx="10" hasCustomPrompt="1"/>
          </p:nvPr>
        </p:nvSpPr>
        <p:spPr>
          <a:xfrm>
            <a:off x="6997753" y="927100"/>
            <a:ext cx="5194361" cy="5575300"/>
          </a:xfrm>
          <a:custGeom>
            <a:avLst/>
            <a:gdLst>
              <a:gd name="connsiteX0" fmla="*/ 0 w 5194361"/>
              <a:gd name="connsiteY0" fmla="*/ 0 h 5575300"/>
              <a:gd name="connsiteX1" fmla="*/ 5194361 w 5194361"/>
              <a:gd name="connsiteY1" fmla="*/ 0 h 5575300"/>
              <a:gd name="connsiteX2" fmla="*/ 5194361 w 5194361"/>
              <a:gd name="connsiteY2" fmla="*/ 5575300 h 5575300"/>
              <a:gd name="connsiteX3" fmla="*/ 1599044 w 5194361"/>
              <a:gd name="connsiteY3" fmla="*/ 5575300 h 5575300"/>
              <a:gd name="connsiteX4" fmla="*/ 1551043 w 5194361"/>
              <a:gd name="connsiteY4" fmla="*/ 5574593 h 5575300"/>
              <a:gd name="connsiteX5" fmla="*/ 1503393 w 5194361"/>
              <a:gd name="connsiteY5" fmla="*/ 5572486 h 5575300"/>
              <a:gd name="connsiteX6" fmla="*/ 1456115 w 5194361"/>
              <a:gd name="connsiteY6" fmla="*/ 5568999 h 5575300"/>
              <a:gd name="connsiteX7" fmla="*/ 1409227 w 5194361"/>
              <a:gd name="connsiteY7" fmla="*/ 5564151 h 5575300"/>
              <a:gd name="connsiteX8" fmla="*/ 1362751 w 5194361"/>
              <a:gd name="connsiteY8" fmla="*/ 5557962 h 5575300"/>
              <a:gd name="connsiteX9" fmla="*/ 1316704 w 5194361"/>
              <a:gd name="connsiteY9" fmla="*/ 5550452 h 5575300"/>
              <a:gd name="connsiteX10" fmla="*/ 1271109 w 5194361"/>
              <a:gd name="connsiteY10" fmla="*/ 5541641 h 5575300"/>
              <a:gd name="connsiteX11" fmla="*/ 1225983 w 5194361"/>
              <a:gd name="connsiteY11" fmla="*/ 5531548 h 5575300"/>
              <a:gd name="connsiteX12" fmla="*/ 1181347 w 5194361"/>
              <a:gd name="connsiteY12" fmla="*/ 5520194 h 5575300"/>
              <a:gd name="connsiteX13" fmla="*/ 1137222 w 5194361"/>
              <a:gd name="connsiteY13" fmla="*/ 5507598 h 5575300"/>
              <a:gd name="connsiteX14" fmla="*/ 1093625 w 5194361"/>
              <a:gd name="connsiteY14" fmla="*/ 5493780 h 5575300"/>
              <a:gd name="connsiteX15" fmla="*/ 1050578 w 5194361"/>
              <a:gd name="connsiteY15" fmla="*/ 5478759 h 5575300"/>
              <a:gd name="connsiteX16" fmla="*/ 1008100 w 5194361"/>
              <a:gd name="connsiteY16" fmla="*/ 5462556 h 5575300"/>
              <a:gd name="connsiteX17" fmla="*/ 966211 w 5194361"/>
              <a:gd name="connsiteY17" fmla="*/ 5445190 h 5575300"/>
              <a:gd name="connsiteX18" fmla="*/ 924930 w 5194361"/>
              <a:gd name="connsiteY18" fmla="*/ 5426681 h 5575300"/>
              <a:gd name="connsiteX19" fmla="*/ 884278 w 5194361"/>
              <a:gd name="connsiteY19" fmla="*/ 5407049 h 5575300"/>
              <a:gd name="connsiteX20" fmla="*/ 844275 w 5194361"/>
              <a:gd name="connsiteY20" fmla="*/ 5386314 h 5575300"/>
              <a:gd name="connsiteX21" fmla="*/ 804939 w 5194361"/>
              <a:gd name="connsiteY21" fmla="*/ 5364495 h 5575300"/>
              <a:gd name="connsiteX22" fmla="*/ 766291 w 5194361"/>
              <a:gd name="connsiteY22" fmla="*/ 5341612 h 5575300"/>
              <a:gd name="connsiteX23" fmla="*/ 728351 w 5194361"/>
              <a:gd name="connsiteY23" fmla="*/ 5317685 h 5575300"/>
              <a:gd name="connsiteX24" fmla="*/ 691138 w 5194361"/>
              <a:gd name="connsiteY24" fmla="*/ 5292734 h 5575300"/>
              <a:gd name="connsiteX25" fmla="*/ 654672 w 5194361"/>
              <a:gd name="connsiteY25" fmla="*/ 5266779 h 5575300"/>
              <a:gd name="connsiteX26" fmla="*/ 618974 w 5194361"/>
              <a:gd name="connsiteY26" fmla="*/ 5239839 h 5575300"/>
              <a:gd name="connsiteX27" fmla="*/ 584062 w 5194361"/>
              <a:gd name="connsiteY27" fmla="*/ 5211934 h 5575300"/>
              <a:gd name="connsiteX28" fmla="*/ 549956 w 5194361"/>
              <a:gd name="connsiteY28" fmla="*/ 5183084 h 5575300"/>
              <a:gd name="connsiteX29" fmla="*/ 516677 w 5194361"/>
              <a:gd name="connsiteY29" fmla="*/ 5153308 h 5575300"/>
              <a:gd name="connsiteX30" fmla="*/ 484245 w 5194361"/>
              <a:gd name="connsiteY30" fmla="*/ 5122627 h 5575300"/>
              <a:gd name="connsiteX31" fmla="*/ 452678 w 5194361"/>
              <a:gd name="connsiteY31" fmla="*/ 5091061 h 5575300"/>
              <a:gd name="connsiteX32" fmla="*/ 421996 w 5194361"/>
              <a:gd name="connsiteY32" fmla="*/ 5058628 h 5575300"/>
              <a:gd name="connsiteX33" fmla="*/ 392221 w 5194361"/>
              <a:gd name="connsiteY33" fmla="*/ 5025350 h 5575300"/>
              <a:gd name="connsiteX34" fmla="*/ 363370 w 5194361"/>
              <a:gd name="connsiteY34" fmla="*/ 4991245 h 5575300"/>
              <a:gd name="connsiteX35" fmla="*/ 335465 w 5194361"/>
              <a:gd name="connsiteY35" fmla="*/ 4956333 h 5575300"/>
              <a:gd name="connsiteX36" fmla="*/ 308525 w 5194361"/>
              <a:gd name="connsiteY36" fmla="*/ 4920635 h 5575300"/>
              <a:gd name="connsiteX37" fmla="*/ 282569 w 5194361"/>
              <a:gd name="connsiteY37" fmla="*/ 4884169 h 5575300"/>
              <a:gd name="connsiteX38" fmla="*/ 257617 w 5194361"/>
              <a:gd name="connsiteY38" fmla="*/ 4846957 h 5575300"/>
              <a:gd name="connsiteX39" fmla="*/ 233690 w 5194361"/>
              <a:gd name="connsiteY39" fmla="*/ 4809017 h 5575300"/>
              <a:gd name="connsiteX40" fmla="*/ 210807 w 5194361"/>
              <a:gd name="connsiteY40" fmla="*/ 4770369 h 5575300"/>
              <a:gd name="connsiteX41" fmla="*/ 188988 w 5194361"/>
              <a:gd name="connsiteY41" fmla="*/ 4731034 h 5575300"/>
              <a:gd name="connsiteX42" fmla="*/ 168252 w 5194361"/>
              <a:gd name="connsiteY42" fmla="*/ 4691031 h 5575300"/>
              <a:gd name="connsiteX43" fmla="*/ 148620 w 5194361"/>
              <a:gd name="connsiteY43" fmla="*/ 4650379 h 5575300"/>
              <a:gd name="connsiteX44" fmla="*/ 130111 w 5194361"/>
              <a:gd name="connsiteY44" fmla="*/ 4609099 h 5575300"/>
              <a:gd name="connsiteX45" fmla="*/ 112745 w 5194361"/>
              <a:gd name="connsiteY45" fmla="*/ 4567210 h 5575300"/>
              <a:gd name="connsiteX46" fmla="*/ 96541 w 5194361"/>
              <a:gd name="connsiteY46" fmla="*/ 4524732 h 5575300"/>
              <a:gd name="connsiteX47" fmla="*/ 81521 w 5194361"/>
              <a:gd name="connsiteY47" fmla="*/ 4481685 h 5575300"/>
              <a:gd name="connsiteX48" fmla="*/ 67702 w 5194361"/>
              <a:gd name="connsiteY48" fmla="*/ 4438089 h 5575300"/>
              <a:gd name="connsiteX49" fmla="*/ 55106 w 5194361"/>
              <a:gd name="connsiteY49" fmla="*/ 4393963 h 5575300"/>
              <a:gd name="connsiteX50" fmla="*/ 43751 w 5194361"/>
              <a:gd name="connsiteY50" fmla="*/ 4349328 h 5575300"/>
              <a:gd name="connsiteX51" fmla="*/ 33659 w 5194361"/>
              <a:gd name="connsiteY51" fmla="*/ 4304202 h 5575300"/>
              <a:gd name="connsiteX52" fmla="*/ 24847 w 5194361"/>
              <a:gd name="connsiteY52" fmla="*/ 4258607 h 5575300"/>
              <a:gd name="connsiteX53" fmla="*/ 17337 w 5194361"/>
              <a:gd name="connsiteY53" fmla="*/ 4212561 h 5575300"/>
              <a:gd name="connsiteX54" fmla="*/ 11149 w 5194361"/>
              <a:gd name="connsiteY54" fmla="*/ 4166084 h 5575300"/>
              <a:gd name="connsiteX55" fmla="*/ 6301 w 5194361"/>
              <a:gd name="connsiteY55" fmla="*/ 4119197 h 5575300"/>
              <a:gd name="connsiteX56" fmla="*/ 2813 w 5194361"/>
              <a:gd name="connsiteY56" fmla="*/ 4071919 h 5575300"/>
              <a:gd name="connsiteX57" fmla="*/ 706 w 5194361"/>
              <a:gd name="connsiteY57" fmla="*/ 4024269 h 5575300"/>
              <a:gd name="connsiteX58" fmla="*/ 0 w 5194361"/>
              <a:gd name="connsiteY58" fmla="*/ 3976268 h 557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194361" h="5575300">
                <a:moveTo>
                  <a:pt x="0" y="0"/>
                </a:moveTo>
                <a:lnTo>
                  <a:pt x="5194361" y="0"/>
                </a:lnTo>
                <a:lnTo>
                  <a:pt x="5194361" y="5575300"/>
                </a:lnTo>
                <a:lnTo>
                  <a:pt x="1599044" y="5575300"/>
                </a:lnTo>
                <a:lnTo>
                  <a:pt x="1551043" y="5574593"/>
                </a:lnTo>
                <a:lnTo>
                  <a:pt x="1503393" y="5572486"/>
                </a:lnTo>
                <a:lnTo>
                  <a:pt x="1456115" y="5568999"/>
                </a:lnTo>
                <a:lnTo>
                  <a:pt x="1409227" y="5564151"/>
                </a:lnTo>
                <a:lnTo>
                  <a:pt x="1362751" y="5557962"/>
                </a:lnTo>
                <a:lnTo>
                  <a:pt x="1316704" y="5550452"/>
                </a:lnTo>
                <a:lnTo>
                  <a:pt x="1271109" y="5541641"/>
                </a:lnTo>
                <a:lnTo>
                  <a:pt x="1225983" y="5531548"/>
                </a:lnTo>
                <a:lnTo>
                  <a:pt x="1181347" y="5520194"/>
                </a:lnTo>
                <a:lnTo>
                  <a:pt x="1137222" y="5507598"/>
                </a:lnTo>
                <a:lnTo>
                  <a:pt x="1093625" y="5493780"/>
                </a:lnTo>
                <a:lnTo>
                  <a:pt x="1050578" y="5478759"/>
                </a:lnTo>
                <a:lnTo>
                  <a:pt x="1008100" y="5462556"/>
                </a:lnTo>
                <a:lnTo>
                  <a:pt x="966211" y="5445190"/>
                </a:lnTo>
                <a:lnTo>
                  <a:pt x="924930" y="5426681"/>
                </a:lnTo>
                <a:lnTo>
                  <a:pt x="884278" y="5407049"/>
                </a:lnTo>
                <a:lnTo>
                  <a:pt x="844275" y="5386314"/>
                </a:lnTo>
                <a:lnTo>
                  <a:pt x="804939" y="5364495"/>
                </a:lnTo>
                <a:lnTo>
                  <a:pt x="766291" y="5341612"/>
                </a:lnTo>
                <a:lnTo>
                  <a:pt x="728351" y="5317685"/>
                </a:lnTo>
                <a:lnTo>
                  <a:pt x="691138" y="5292734"/>
                </a:lnTo>
                <a:lnTo>
                  <a:pt x="654672" y="5266779"/>
                </a:lnTo>
                <a:lnTo>
                  <a:pt x="618974" y="5239839"/>
                </a:lnTo>
                <a:lnTo>
                  <a:pt x="584062" y="5211934"/>
                </a:lnTo>
                <a:lnTo>
                  <a:pt x="549956" y="5183084"/>
                </a:lnTo>
                <a:lnTo>
                  <a:pt x="516677" y="5153308"/>
                </a:lnTo>
                <a:lnTo>
                  <a:pt x="484245" y="5122627"/>
                </a:lnTo>
                <a:lnTo>
                  <a:pt x="452678" y="5091061"/>
                </a:lnTo>
                <a:lnTo>
                  <a:pt x="421996" y="5058628"/>
                </a:lnTo>
                <a:lnTo>
                  <a:pt x="392221" y="5025350"/>
                </a:lnTo>
                <a:lnTo>
                  <a:pt x="363370" y="4991245"/>
                </a:lnTo>
                <a:lnTo>
                  <a:pt x="335465" y="4956333"/>
                </a:lnTo>
                <a:lnTo>
                  <a:pt x="308525" y="4920635"/>
                </a:lnTo>
                <a:lnTo>
                  <a:pt x="282569" y="4884169"/>
                </a:lnTo>
                <a:lnTo>
                  <a:pt x="257617" y="4846957"/>
                </a:lnTo>
                <a:lnTo>
                  <a:pt x="233690" y="4809017"/>
                </a:lnTo>
                <a:lnTo>
                  <a:pt x="210807" y="4770369"/>
                </a:lnTo>
                <a:lnTo>
                  <a:pt x="188988" y="4731034"/>
                </a:lnTo>
                <a:lnTo>
                  <a:pt x="168252" y="4691031"/>
                </a:lnTo>
                <a:lnTo>
                  <a:pt x="148620" y="4650379"/>
                </a:lnTo>
                <a:lnTo>
                  <a:pt x="130111" y="4609099"/>
                </a:lnTo>
                <a:lnTo>
                  <a:pt x="112745" y="4567210"/>
                </a:lnTo>
                <a:lnTo>
                  <a:pt x="96541" y="4524732"/>
                </a:lnTo>
                <a:lnTo>
                  <a:pt x="81521" y="4481685"/>
                </a:lnTo>
                <a:lnTo>
                  <a:pt x="67702" y="4438089"/>
                </a:lnTo>
                <a:lnTo>
                  <a:pt x="55106" y="4393963"/>
                </a:lnTo>
                <a:lnTo>
                  <a:pt x="43751" y="4349328"/>
                </a:lnTo>
                <a:lnTo>
                  <a:pt x="33659" y="4304202"/>
                </a:lnTo>
                <a:lnTo>
                  <a:pt x="24847" y="4258607"/>
                </a:lnTo>
                <a:lnTo>
                  <a:pt x="17337" y="4212561"/>
                </a:lnTo>
                <a:lnTo>
                  <a:pt x="11149" y="4166084"/>
                </a:lnTo>
                <a:lnTo>
                  <a:pt x="6301" y="4119197"/>
                </a:lnTo>
                <a:lnTo>
                  <a:pt x="2813" y="4071919"/>
                </a:lnTo>
                <a:lnTo>
                  <a:pt x="706" y="4024269"/>
                </a:lnTo>
                <a:lnTo>
                  <a:pt x="0" y="3976268"/>
                </a:lnTo>
                <a:close/>
              </a:path>
            </a:pathLst>
          </a:custGeom>
          <a:solidFill>
            <a:schemeClr val="bg1">
              <a:lumMod val="85000"/>
            </a:schemeClr>
          </a:solidFill>
        </p:spPr>
        <p:txBody>
          <a:bodyPr wrap="square" lIns="1620000" tIns="180000" rIns="396000">
            <a:noAutofit/>
          </a:bodyPr>
          <a:lstStyle>
            <a:lvl1pPr algn="just">
              <a:defRPr sz="1300"/>
            </a:lvl1pPr>
          </a:lstStyle>
          <a:p>
            <a:r>
              <a:rPr lang="en-AU"/>
              <a:t>Click icon to add image or click on the picture placeholder and select Insert &gt; Picture for online images.  Click Format &gt; Crop &gt; Fill to resize/move the image inside the placeholder or to reset the image. If resizing the image, remember to hold your finger on the Shift key and drag a corner picture handle (this will keep the aspect ratio of the image locked). Right-click on photo and press Send to Back to send photo behind right-angle shapes.</a:t>
            </a:r>
            <a:endParaRPr lang="en-AU" dirty="0"/>
          </a:p>
        </p:txBody>
      </p:sp>
      <p:sp>
        <p:nvSpPr>
          <p:cNvPr id="13" name="Text Placeholder 12">
            <a:extLst>
              <a:ext uri="{FF2B5EF4-FFF2-40B4-BE49-F238E27FC236}">
                <a16:creationId xmlns:a16="http://schemas.microsoft.com/office/drawing/2014/main" id="{8F3FB96B-612E-0658-E80E-E3B514287015}"/>
              </a:ext>
            </a:extLst>
          </p:cNvPr>
          <p:cNvSpPr>
            <a:spLocks noGrp="1"/>
          </p:cNvSpPr>
          <p:nvPr>
            <p:ph type="body" sz="quarter" idx="11" hasCustomPrompt="1"/>
          </p:nvPr>
        </p:nvSpPr>
        <p:spPr>
          <a:xfrm>
            <a:off x="7556400" y="1789200"/>
            <a:ext cx="867600" cy="842400"/>
          </a:xfrm>
          <a:blipFill>
            <a:blip r:embed="rId2"/>
            <a:stretch>
              <a:fillRect/>
            </a:stretch>
          </a:blipFill>
        </p:spPr>
        <p:txBody>
          <a:bodyPr/>
          <a:lstStyle>
            <a:lvl1pPr>
              <a:defRPr sz="800">
                <a:solidFill>
                  <a:srgbClr val="FF0000"/>
                </a:solidFill>
              </a:defRPr>
            </a:lvl1pPr>
          </a:lstStyle>
          <a:p>
            <a:pPr lvl="0"/>
            <a:r>
              <a:rPr lang="en-AU" dirty="0"/>
              <a:t>Type a space here to stop the dotted line appearing </a:t>
            </a:r>
            <a:br>
              <a:rPr lang="en-AU" dirty="0"/>
            </a:br>
            <a:r>
              <a:rPr lang="en-AU" dirty="0"/>
              <a:t>around the shape if you wish.</a:t>
            </a:r>
          </a:p>
        </p:txBody>
      </p:sp>
      <p:sp>
        <p:nvSpPr>
          <p:cNvPr id="14" name="Text Placeholder 12">
            <a:extLst>
              <a:ext uri="{FF2B5EF4-FFF2-40B4-BE49-F238E27FC236}">
                <a16:creationId xmlns:a16="http://schemas.microsoft.com/office/drawing/2014/main" id="{7F90605A-6308-97B6-4C51-FF0EDD3CD4C4}"/>
              </a:ext>
            </a:extLst>
          </p:cNvPr>
          <p:cNvSpPr>
            <a:spLocks noGrp="1"/>
          </p:cNvSpPr>
          <p:nvPr>
            <p:ph type="body" sz="quarter" idx="12" hasCustomPrompt="1"/>
          </p:nvPr>
        </p:nvSpPr>
        <p:spPr>
          <a:xfrm>
            <a:off x="11048400" y="4572000"/>
            <a:ext cx="583200" cy="572400"/>
          </a:xfrm>
          <a:blipFill>
            <a:blip r:embed="rId3"/>
            <a:stretch>
              <a:fillRect/>
            </a:stretch>
          </a:blipFill>
        </p:spPr>
        <p:txBody>
          <a:bodyPr anchor="b"/>
          <a:lstStyle>
            <a:lvl1pPr algn="r">
              <a:defRPr sz="800">
                <a:solidFill>
                  <a:srgbClr val="FF0000"/>
                </a:solidFill>
              </a:defRPr>
            </a:lvl1pPr>
          </a:lstStyle>
          <a:p>
            <a:pPr lvl="0"/>
            <a:r>
              <a:rPr lang="en-AU"/>
              <a:t> Type a space here</a:t>
            </a:r>
            <a:endParaRPr lang="en-AU" dirty="0"/>
          </a:p>
        </p:txBody>
      </p:sp>
      <p:sp>
        <p:nvSpPr>
          <p:cNvPr id="16" name="Text Placeholder 15">
            <a:extLst>
              <a:ext uri="{FF2B5EF4-FFF2-40B4-BE49-F238E27FC236}">
                <a16:creationId xmlns:a16="http://schemas.microsoft.com/office/drawing/2014/main" id="{B3A7165B-6323-9963-73C2-A48FBE6FF8CA}"/>
              </a:ext>
            </a:extLst>
          </p:cNvPr>
          <p:cNvSpPr>
            <a:spLocks noGrp="1"/>
          </p:cNvSpPr>
          <p:nvPr>
            <p:ph type="body" sz="quarter" idx="13" hasCustomPrompt="1"/>
          </p:nvPr>
        </p:nvSpPr>
        <p:spPr>
          <a:xfrm>
            <a:off x="1295400" y="5544000"/>
            <a:ext cx="4680000" cy="360000"/>
          </a:xfrm>
        </p:spPr>
        <p:txBody>
          <a:bodyPr/>
          <a:lstStyle>
            <a:lvl1pPr>
              <a:defRPr sz="1210">
                <a:solidFill>
                  <a:schemeClr val="bg1"/>
                </a:solidFill>
              </a:defRPr>
            </a:lvl1pPr>
          </a:lstStyle>
          <a:p>
            <a:pPr lvl="0"/>
            <a:r>
              <a:rPr lang="en-AU"/>
              <a:t>Month Year</a:t>
            </a:r>
            <a:endParaRPr lang="en-AU" dirty="0"/>
          </a:p>
        </p:txBody>
      </p:sp>
      <p:sp>
        <p:nvSpPr>
          <p:cNvPr id="9" name="Text Placeholder 8">
            <a:extLst>
              <a:ext uri="{FF2B5EF4-FFF2-40B4-BE49-F238E27FC236}">
                <a16:creationId xmlns:a16="http://schemas.microsoft.com/office/drawing/2014/main" id="{62529517-0B01-CF22-9D07-D49829E7A61C}"/>
              </a:ext>
            </a:extLst>
          </p:cNvPr>
          <p:cNvSpPr>
            <a:spLocks noGrp="1"/>
          </p:cNvSpPr>
          <p:nvPr>
            <p:ph type="body" sz="quarter" idx="14" hasCustomPrompt="1"/>
          </p:nvPr>
        </p:nvSpPr>
        <p:spPr>
          <a:xfrm>
            <a:off x="1295400" y="1926000"/>
            <a:ext cx="4679950" cy="617537"/>
          </a:xfrm>
        </p:spPr>
        <p:txBody>
          <a:bodyPr/>
          <a:lstStyle>
            <a:lvl1pPr>
              <a:spcBef>
                <a:spcPts val="0"/>
              </a:spcBef>
              <a:spcAft>
                <a:spcPts val="0"/>
              </a:spcAft>
              <a:defRPr sz="4410" spc="-100" baseline="0">
                <a:solidFill>
                  <a:schemeClr val="bg1"/>
                </a:solidFill>
              </a:defRPr>
            </a:lvl1pPr>
          </a:lstStyle>
          <a:p>
            <a:pPr lvl="0"/>
            <a:r>
              <a:rPr lang="en-AU"/>
              <a:t>Company Name</a:t>
            </a:r>
          </a:p>
          <a:p>
            <a:pPr lvl="1"/>
            <a:endParaRPr lang="en-AU" dirty="0"/>
          </a:p>
        </p:txBody>
      </p:sp>
      <p:pic>
        <p:nvPicPr>
          <p:cNvPr id="10" name="Picture 9">
            <a:extLst>
              <a:ext uri="{FF2B5EF4-FFF2-40B4-BE49-F238E27FC236}">
                <a16:creationId xmlns:a16="http://schemas.microsoft.com/office/drawing/2014/main" id="{542A409E-5929-3C65-F0E6-12CC34CF511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193732" y="378338"/>
            <a:ext cx="1508763" cy="164592"/>
          </a:xfrm>
          <a:prstGeom prst="rect">
            <a:avLst/>
          </a:prstGeom>
        </p:spPr>
      </p:pic>
    </p:spTree>
    <p:extLst>
      <p:ext uri="{BB962C8B-B14F-4D97-AF65-F5344CB8AC3E}">
        <p14:creationId xmlns:p14="http://schemas.microsoft.com/office/powerpoint/2010/main" val="1630499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7D9AB-3DFE-3B2C-5C39-C5300B74D7CE}"/>
              </a:ext>
            </a:extLst>
          </p:cNvPr>
          <p:cNvSpPr>
            <a:spLocks noGrp="1"/>
          </p:cNvSpPr>
          <p:nvPr>
            <p:ph type="title"/>
          </p:nvPr>
        </p:nvSpPr>
        <p:spPr>
          <a:xfrm>
            <a:off x="1314000" y="2753999"/>
            <a:ext cx="3600000" cy="2880000"/>
          </a:xfrm>
          <a:noFill/>
        </p:spPr>
        <p:txBody>
          <a:bodyPr anchor="t"/>
          <a:lstStyle>
            <a:lvl1pPr>
              <a:lnSpc>
                <a:spcPct val="100000"/>
              </a:lnSpc>
              <a:defRPr sz="4400" cap="none" spc="-100" baseline="0">
                <a:latin typeface="+mj-lt"/>
              </a:defRPr>
            </a:lvl1pPr>
          </a:lstStyle>
          <a:p>
            <a:r>
              <a:rPr lang="en-US"/>
              <a:t>Click to edit Master title style</a:t>
            </a:r>
            <a:endParaRPr lang="en-AU" dirty="0"/>
          </a:p>
        </p:txBody>
      </p:sp>
      <p:sp>
        <p:nvSpPr>
          <p:cNvPr id="4" name="Date Placeholder 3">
            <a:extLst>
              <a:ext uri="{FF2B5EF4-FFF2-40B4-BE49-F238E27FC236}">
                <a16:creationId xmlns:a16="http://schemas.microsoft.com/office/drawing/2014/main" id="{3B508184-4FB5-2D89-00E8-80F37518FC3D}"/>
              </a:ext>
            </a:extLst>
          </p:cNvPr>
          <p:cNvSpPr>
            <a:spLocks noGrp="1"/>
          </p:cNvSpPr>
          <p:nvPr>
            <p:ph type="dt" sz="half" idx="10"/>
          </p:nvPr>
        </p:nvSpPr>
        <p:spPr/>
        <p:txBody>
          <a:bodyPr/>
          <a:lstStyle/>
          <a:p>
            <a:fld id="{0C8B847E-A7C9-4EAC-A404-E8D0CA157576}" type="datetime1">
              <a:rPr lang="en-AU" smtClean="0"/>
              <a:t>09/10/2025</a:t>
            </a:fld>
            <a:endParaRPr lang="en-AU" dirty="0"/>
          </a:p>
        </p:txBody>
      </p:sp>
      <p:sp>
        <p:nvSpPr>
          <p:cNvPr id="5" name="Footer Placeholder 4">
            <a:extLst>
              <a:ext uri="{FF2B5EF4-FFF2-40B4-BE49-F238E27FC236}">
                <a16:creationId xmlns:a16="http://schemas.microsoft.com/office/drawing/2014/main" id="{66A70E0E-08B5-C067-71FC-A4D3595D2FD3}"/>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23A06A4A-82BD-D7D7-E8C3-6642ED9F5CE0}"/>
              </a:ext>
            </a:extLst>
          </p:cNvPr>
          <p:cNvSpPr>
            <a:spLocks noGrp="1"/>
          </p:cNvSpPr>
          <p:nvPr>
            <p:ph type="sldNum" sz="quarter" idx="12"/>
          </p:nvPr>
        </p:nvSpPr>
        <p:spPr/>
        <p:txBody>
          <a:bodyPr/>
          <a:lstStyle/>
          <a:p>
            <a:fld id="{A40D6A04-72A8-4475-BF33-DC293242C63C}" type="slidenum">
              <a:rPr lang="en-AU" smtClean="0"/>
              <a:t>‹#›</a:t>
            </a:fld>
            <a:endParaRPr lang="en-AU" dirty="0"/>
          </a:p>
        </p:txBody>
      </p:sp>
      <p:sp>
        <p:nvSpPr>
          <p:cNvPr id="10" name="Picture Placeholder 9">
            <a:extLst>
              <a:ext uri="{FF2B5EF4-FFF2-40B4-BE49-F238E27FC236}">
                <a16:creationId xmlns:a16="http://schemas.microsoft.com/office/drawing/2014/main" id="{EB48FA1E-6373-AEE1-8EF3-D2D6CC287F59}"/>
              </a:ext>
            </a:extLst>
          </p:cNvPr>
          <p:cNvSpPr>
            <a:spLocks noGrp="1"/>
          </p:cNvSpPr>
          <p:nvPr>
            <p:ph type="pic" sz="quarter" idx="13" hasCustomPrompt="1"/>
          </p:nvPr>
        </p:nvSpPr>
        <p:spPr>
          <a:xfrm>
            <a:off x="5207000" y="834009"/>
            <a:ext cx="6747598" cy="5655691"/>
          </a:xfrm>
          <a:custGeom>
            <a:avLst/>
            <a:gdLst>
              <a:gd name="connsiteX0" fmla="*/ 0 w 6747598"/>
              <a:gd name="connsiteY0" fmla="*/ 0 h 5655691"/>
              <a:gd name="connsiteX1" fmla="*/ 5219407 w 6747598"/>
              <a:gd name="connsiteY1" fmla="*/ 0 h 5655691"/>
              <a:gd name="connsiteX2" fmla="*/ 5267919 w 6747598"/>
              <a:gd name="connsiteY2" fmla="*/ 755 h 5655691"/>
              <a:gd name="connsiteX3" fmla="*/ 5316053 w 6747598"/>
              <a:gd name="connsiteY3" fmla="*/ 3006 h 5655691"/>
              <a:gd name="connsiteX4" fmla="*/ 5363789 w 6747598"/>
              <a:gd name="connsiteY4" fmla="*/ 6731 h 5655691"/>
              <a:gd name="connsiteX5" fmla="*/ 5411102 w 6747598"/>
              <a:gd name="connsiteY5" fmla="*/ 11906 h 5655691"/>
              <a:gd name="connsiteX6" fmla="*/ 5457971 w 6747598"/>
              <a:gd name="connsiteY6" fmla="*/ 18510 h 5655691"/>
              <a:gd name="connsiteX7" fmla="*/ 5504374 w 6747598"/>
              <a:gd name="connsiteY7" fmla="*/ 26521 h 5655691"/>
              <a:gd name="connsiteX8" fmla="*/ 5550288 w 6747598"/>
              <a:gd name="connsiteY8" fmla="*/ 35915 h 5655691"/>
              <a:gd name="connsiteX9" fmla="*/ 5595690 w 6747598"/>
              <a:gd name="connsiteY9" fmla="*/ 46671 h 5655691"/>
              <a:gd name="connsiteX10" fmla="*/ 5640559 w 6747598"/>
              <a:gd name="connsiteY10" fmla="*/ 58767 h 5655691"/>
              <a:gd name="connsiteX11" fmla="*/ 5684872 w 6747598"/>
              <a:gd name="connsiteY11" fmla="*/ 72179 h 5655691"/>
              <a:gd name="connsiteX12" fmla="*/ 5728607 w 6747598"/>
              <a:gd name="connsiteY12" fmla="*/ 86885 h 5655691"/>
              <a:gd name="connsiteX13" fmla="*/ 5771741 w 6747598"/>
              <a:gd name="connsiteY13" fmla="*/ 102863 h 5655691"/>
              <a:gd name="connsiteX14" fmla="*/ 5814251 w 6747598"/>
              <a:gd name="connsiteY14" fmla="*/ 120091 h 5655691"/>
              <a:gd name="connsiteX15" fmla="*/ 5856117 w 6747598"/>
              <a:gd name="connsiteY15" fmla="*/ 138547 h 5655691"/>
              <a:gd name="connsiteX16" fmla="*/ 5897314 w 6747598"/>
              <a:gd name="connsiteY16" fmla="*/ 158207 h 5655691"/>
              <a:gd name="connsiteX17" fmla="*/ 5937821 w 6747598"/>
              <a:gd name="connsiteY17" fmla="*/ 179050 h 5655691"/>
              <a:gd name="connsiteX18" fmla="*/ 5977615 w 6747598"/>
              <a:gd name="connsiteY18" fmla="*/ 201052 h 5655691"/>
              <a:gd name="connsiteX19" fmla="*/ 6016675 w 6747598"/>
              <a:gd name="connsiteY19" fmla="*/ 224193 h 5655691"/>
              <a:gd name="connsiteX20" fmla="*/ 6054977 w 6747598"/>
              <a:gd name="connsiteY20" fmla="*/ 248449 h 5655691"/>
              <a:gd name="connsiteX21" fmla="*/ 6092499 w 6747598"/>
              <a:gd name="connsiteY21" fmla="*/ 273798 h 5655691"/>
              <a:gd name="connsiteX22" fmla="*/ 6129219 w 6747598"/>
              <a:gd name="connsiteY22" fmla="*/ 300218 h 5655691"/>
              <a:gd name="connsiteX23" fmla="*/ 6165115 w 6747598"/>
              <a:gd name="connsiteY23" fmla="*/ 327686 h 5655691"/>
              <a:gd name="connsiteX24" fmla="*/ 6200163 w 6747598"/>
              <a:gd name="connsiteY24" fmla="*/ 356180 h 5655691"/>
              <a:gd name="connsiteX25" fmla="*/ 6234343 w 6747598"/>
              <a:gd name="connsiteY25" fmla="*/ 385678 h 5655691"/>
              <a:gd name="connsiteX26" fmla="*/ 6267631 w 6747598"/>
              <a:gd name="connsiteY26" fmla="*/ 416156 h 5655691"/>
              <a:gd name="connsiteX27" fmla="*/ 6300004 w 6747598"/>
              <a:gd name="connsiteY27" fmla="*/ 447594 h 5655691"/>
              <a:gd name="connsiteX28" fmla="*/ 6331442 w 6747598"/>
              <a:gd name="connsiteY28" fmla="*/ 479967 h 5655691"/>
              <a:gd name="connsiteX29" fmla="*/ 6361920 w 6747598"/>
              <a:gd name="connsiteY29" fmla="*/ 513255 h 5655691"/>
              <a:gd name="connsiteX30" fmla="*/ 6391418 w 6747598"/>
              <a:gd name="connsiteY30" fmla="*/ 547435 h 5655691"/>
              <a:gd name="connsiteX31" fmla="*/ 6419912 w 6747598"/>
              <a:gd name="connsiteY31" fmla="*/ 582483 h 5655691"/>
              <a:gd name="connsiteX32" fmla="*/ 6447380 w 6747598"/>
              <a:gd name="connsiteY32" fmla="*/ 618379 h 5655691"/>
              <a:gd name="connsiteX33" fmla="*/ 6473800 w 6747598"/>
              <a:gd name="connsiteY33" fmla="*/ 655099 h 5655691"/>
              <a:gd name="connsiteX34" fmla="*/ 6499149 w 6747598"/>
              <a:gd name="connsiteY34" fmla="*/ 692621 h 5655691"/>
              <a:gd name="connsiteX35" fmla="*/ 6523405 w 6747598"/>
              <a:gd name="connsiteY35" fmla="*/ 730923 h 5655691"/>
              <a:gd name="connsiteX36" fmla="*/ 6546545 w 6747598"/>
              <a:gd name="connsiteY36" fmla="*/ 769983 h 5655691"/>
              <a:gd name="connsiteX37" fmla="*/ 6568548 w 6747598"/>
              <a:gd name="connsiteY37" fmla="*/ 809777 h 5655691"/>
              <a:gd name="connsiteX38" fmla="*/ 6589391 w 6747598"/>
              <a:gd name="connsiteY38" fmla="*/ 850284 h 5655691"/>
              <a:gd name="connsiteX39" fmla="*/ 6609051 w 6747598"/>
              <a:gd name="connsiteY39" fmla="*/ 891481 h 5655691"/>
              <a:gd name="connsiteX40" fmla="*/ 6627507 w 6747598"/>
              <a:gd name="connsiteY40" fmla="*/ 933347 h 5655691"/>
              <a:gd name="connsiteX41" fmla="*/ 6644735 w 6747598"/>
              <a:gd name="connsiteY41" fmla="*/ 975857 h 5655691"/>
              <a:gd name="connsiteX42" fmla="*/ 6660713 w 6747598"/>
              <a:gd name="connsiteY42" fmla="*/ 1018991 h 5655691"/>
              <a:gd name="connsiteX43" fmla="*/ 6675419 w 6747598"/>
              <a:gd name="connsiteY43" fmla="*/ 1062726 h 5655691"/>
              <a:gd name="connsiteX44" fmla="*/ 6688831 w 6747598"/>
              <a:gd name="connsiteY44" fmla="*/ 1107039 h 5655691"/>
              <a:gd name="connsiteX45" fmla="*/ 6700926 w 6747598"/>
              <a:gd name="connsiteY45" fmla="*/ 1151908 h 5655691"/>
              <a:gd name="connsiteX46" fmla="*/ 6711682 w 6747598"/>
              <a:gd name="connsiteY46" fmla="*/ 1197310 h 5655691"/>
              <a:gd name="connsiteX47" fmla="*/ 6721077 w 6747598"/>
              <a:gd name="connsiteY47" fmla="*/ 1243224 h 5655691"/>
              <a:gd name="connsiteX48" fmla="*/ 6729087 w 6747598"/>
              <a:gd name="connsiteY48" fmla="*/ 1289627 h 5655691"/>
              <a:gd name="connsiteX49" fmla="*/ 6735692 w 6747598"/>
              <a:gd name="connsiteY49" fmla="*/ 1336496 h 5655691"/>
              <a:gd name="connsiteX50" fmla="*/ 6740867 w 6747598"/>
              <a:gd name="connsiteY50" fmla="*/ 1383809 h 5655691"/>
              <a:gd name="connsiteX51" fmla="*/ 6744592 w 6747598"/>
              <a:gd name="connsiteY51" fmla="*/ 1431545 h 5655691"/>
              <a:gd name="connsiteX52" fmla="*/ 6746843 w 6747598"/>
              <a:gd name="connsiteY52" fmla="*/ 1479679 h 5655691"/>
              <a:gd name="connsiteX53" fmla="*/ 6747598 w 6747598"/>
              <a:gd name="connsiteY53" fmla="*/ 1528190 h 5655691"/>
              <a:gd name="connsiteX54" fmla="*/ 6747598 w 6747598"/>
              <a:gd name="connsiteY54" fmla="*/ 5655691 h 5655691"/>
              <a:gd name="connsiteX55" fmla="*/ 0 w 6747598"/>
              <a:gd name="connsiteY55" fmla="*/ 5655691 h 5655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6747598" h="5655691">
                <a:moveTo>
                  <a:pt x="0" y="0"/>
                </a:moveTo>
                <a:lnTo>
                  <a:pt x="5219407" y="0"/>
                </a:lnTo>
                <a:lnTo>
                  <a:pt x="5267919" y="755"/>
                </a:lnTo>
                <a:lnTo>
                  <a:pt x="5316053" y="3006"/>
                </a:lnTo>
                <a:lnTo>
                  <a:pt x="5363789" y="6731"/>
                </a:lnTo>
                <a:lnTo>
                  <a:pt x="5411102" y="11906"/>
                </a:lnTo>
                <a:lnTo>
                  <a:pt x="5457971" y="18510"/>
                </a:lnTo>
                <a:lnTo>
                  <a:pt x="5504374" y="26521"/>
                </a:lnTo>
                <a:lnTo>
                  <a:pt x="5550288" y="35915"/>
                </a:lnTo>
                <a:lnTo>
                  <a:pt x="5595690" y="46671"/>
                </a:lnTo>
                <a:lnTo>
                  <a:pt x="5640559" y="58767"/>
                </a:lnTo>
                <a:lnTo>
                  <a:pt x="5684872" y="72179"/>
                </a:lnTo>
                <a:lnTo>
                  <a:pt x="5728607" y="86885"/>
                </a:lnTo>
                <a:lnTo>
                  <a:pt x="5771741" y="102863"/>
                </a:lnTo>
                <a:lnTo>
                  <a:pt x="5814251" y="120091"/>
                </a:lnTo>
                <a:lnTo>
                  <a:pt x="5856117" y="138547"/>
                </a:lnTo>
                <a:lnTo>
                  <a:pt x="5897314" y="158207"/>
                </a:lnTo>
                <a:lnTo>
                  <a:pt x="5937821" y="179050"/>
                </a:lnTo>
                <a:lnTo>
                  <a:pt x="5977615" y="201052"/>
                </a:lnTo>
                <a:lnTo>
                  <a:pt x="6016675" y="224193"/>
                </a:lnTo>
                <a:lnTo>
                  <a:pt x="6054977" y="248449"/>
                </a:lnTo>
                <a:lnTo>
                  <a:pt x="6092499" y="273798"/>
                </a:lnTo>
                <a:lnTo>
                  <a:pt x="6129219" y="300218"/>
                </a:lnTo>
                <a:lnTo>
                  <a:pt x="6165115" y="327686"/>
                </a:lnTo>
                <a:lnTo>
                  <a:pt x="6200163" y="356180"/>
                </a:lnTo>
                <a:lnTo>
                  <a:pt x="6234343" y="385678"/>
                </a:lnTo>
                <a:lnTo>
                  <a:pt x="6267631" y="416156"/>
                </a:lnTo>
                <a:lnTo>
                  <a:pt x="6300004" y="447594"/>
                </a:lnTo>
                <a:lnTo>
                  <a:pt x="6331442" y="479967"/>
                </a:lnTo>
                <a:lnTo>
                  <a:pt x="6361920" y="513255"/>
                </a:lnTo>
                <a:lnTo>
                  <a:pt x="6391418" y="547435"/>
                </a:lnTo>
                <a:lnTo>
                  <a:pt x="6419912" y="582483"/>
                </a:lnTo>
                <a:lnTo>
                  <a:pt x="6447380" y="618379"/>
                </a:lnTo>
                <a:lnTo>
                  <a:pt x="6473800" y="655099"/>
                </a:lnTo>
                <a:lnTo>
                  <a:pt x="6499149" y="692621"/>
                </a:lnTo>
                <a:lnTo>
                  <a:pt x="6523405" y="730923"/>
                </a:lnTo>
                <a:lnTo>
                  <a:pt x="6546545" y="769983"/>
                </a:lnTo>
                <a:lnTo>
                  <a:pt x="6568548" y="809777"/>
                </a:lnTo>
                <a:lnTo>
                  <a:pt x="6589391" y="850284"/>
                </a:lnTo>
                <a:lnTo>
                  <a:pt x="6609051" y="891481"/>
                </a:lnTo>
                <a:lnTo>
                  <a:pt x="6627507" y="933347"/>
                </a:lnTo>
                <a:lnTo>
                  <a:pt x="6644735" y="975857"/>
                </a:lnTo>
                <a:lnTo>
                  <a:pt x="6660713" y="1018991"/>
                </a:lnTo>
                <a:lnTo>
                  <a:pt x="6675419" y="1062726"/>
                </a:lnTo>
                <a:lnTo>
                  <a:pt x="6688831" y="1107039"/>
                </a:lnTo>
                <a:lnTo>
                  <a:pt x="6700926" y="1151908"/>
                </a:lnTo>
                <a:lnTo>
                  <a:pt x="6711682" y="1197310"/>
                </a:lnTo>
                <a:lnTo>
                  <a:pt x="6721077" y="1243224"/>
                </a:lnTo>
                <a:lnTo>
                  <a:pt x="6729087" y="1289627"/>
                </a:lnTo>
                <a:lnTo>
                  <a:pt x="6735692" y="1336496"/>
                </a:lnTo>
                <a:lnTo>
                  <a:pt x="6740867" y="1383809"/>
                </a:lnTo>
                <a:lnTo>
                  <a:pt x="6744592" y="1431545"/>
                </a:lnTo>
                <a:lnTo>
                  <a:pt x="6746843" y="1479679"/>
                </a:lnTo>
                <a:lnTo>
                  <a:pt x="6747598" y="1528190"/>
                </a:lnTo>
                <a:lnTo>
                  <a:pt x="6747598" y="5655691"/>
                </a:lnTo>
                <a:lnTo>
                  <a:pt x="0" y="5655691"/>
                </a:lnTo>
                <a:close/>
              </a:path>
            </a:pathLst>
          </a:custGeom>
          <a:solidFill>
            <a:schemeClr val="bg1">
              <a:lumMod val="85000"/>
            </a:schemeClr>
          </a:solidFill>
        </p:spPr>
        <p:txBody>
          <a:bodyPr wrap="square" lIns="900000" tIns="1332000" rIns="540000">
            <a:noAutofit/>
          </a:bodyPr>
          <a:lstStyle>
            <a:lvl1pPr algn="just">
              <a:defRPr sz="1400">
                <a:solidFill>
                  <a:schemeClr val="accent1"/>
                </a:solidFill>
              </a:defRPr>
            </a:lvl1pPr>
          </a:lstStyle>
          <a:p>
            <a:r>
              <a:rPr lang="en-AU" dirty="0"/>
              <a:t>Click icon to add image or click on the picture placeholder and select Insert &gt; Picture for online images.  Click Format &gt; Crop &gt; Fill to resize/move the image inside the placeholder or to reset the image. If resizing the image, remember to hold your finger on the Shift key and drag a corner picture handle (this will keep the aspect ratio of the image locked).</a:t>
            </a:r>
          </a:p>
        </p:txBody>
      </p:sp>
      <p:sp>
        <p:nvSpPr>
          <p:cNvPr id="11" name="Text Placeholder 12">
            <a:extLst>
              <a:ext uri="{FF2B5EF4-FFF2-40B4-BE49-F238E27FC236}">
                <a16:creationId xmlns:a16="http://schemas.microsoft.com/office/drawing/2014/main" id="{4E65DDFB-8A0D-7063-82E2-F46140276A91}"/>
              </a:ext>
            </a:extLst>
          </p:cNvPr>
          <p:cNvSpPr>
            <a:spLocks noGrp="1"/>
          </p:cNvSpPr>
          <p:nvPr>
            <p:ph type="body" sz="quarter" idx="14" hasCustomPrompt="1"/>
          </p:nvPr>
        </p:nvSpPr>
        <p:spPr>
          <a:xfrm>
            <a:off x="5475600" y="1270800"/>
            <a:ext cx="806400" cy="784800"/>
          </a:xfrm>
          <a:blipFill>
            <a:blip r:embed="rId2"/>
            <a:stretch>
              <a:fillRect/>
            </a:stretch>
          </a:blipFill>
        </p:spPr>
        <p:txBody>
          <a:bodyPr/>
          <a:lstStyle>
            <a:lvl1pPr>
              <a:defRPr sz="800">
                <a:solidFill>
                  <a:srgbClr val="FF0000"/>
                </a:solidFill>
              </a:defRPr>
            </a:lvl1pPr>
          </a:lstStyle>
          <a:p>
            <a:pPr lvl="0"/>
            <a:r>
              <a:rPr lang="en-AU"/>
              <a:t>Type a space here to stop the dotted line appearing </a:t>
            </a:r>
            <a:br>
              <a:rPr lang="en-AU"/>
            </a:br>
            <a:r>
              <a:rPr lang="en-AU"/>
              <a:t>around the shape.</a:t>
            </a:r>
            <a:endParaRPr lang="en-AU" dirty="0"/>
          </a:p>
        </p:txBody>
      </p:sp>
      <p:sp>
        <p:nvSpPr>
          <p:cNvPr id="12" name="Text Placeholder 12">
            <a:extLst>
              <a:ext uri="{FF2B5EF4-FFF2-40B4-BE49-F238E27FC236}">
                <a16:creationId xmlns:a16="http://schemas.microsoft.com/office/drawing/2014/main" id="{15A92676-3288-6BD9-0330-2619DE3AC4BE}"/>
              </a:ext>
            </a:extLst>
          </p:cNvPr>
          <p:cNvSpPr>
            <a:spLocks noGrp="1"/>
          </p:cNvSpPr>
          <p:nvPr>
            <p:ph type="body" sz="quarter" idx="15" hasCustomPrompt="1"/>
          </p:nvPr>
        </p:nvSpPr>
        <p:spPr>
          <a:xfrm>
            <a:off x="8730000" y="3859200"/>
            <a:ext cx="543600" cy="532800"/>
          </a:xfrm>
          <a:blipFill>
            <a:blip r:embed="rId3"/>
            <a:stretch>
              <a:fillRect/>
            </a:stretch>
          </a:blipFill>
        </p:spPr>
        <p:txBody>
          <a:bodyPr anchor="b"/>
          <a:lstStyle>
            <a:lvl1pPr algn="r">
              <a:defRPr sz="800">
                <a:solidFill>
                  <a:srgbClr val="FF0000"/>
                </a:solidFill>
              </a:defRPr>
            </a:lvl1pPr>
          </a:lstStyle>
          <a:p>
            <a:pPr lvl="0"/>
            <a:r>
              <a:rPr lang="en-AU" dirty="0"/>
              <a:t>Type a space here</a:t>
            </a:r>
          </a:p>
        </p:txBody>
      </p:sp>
      <p:pic>
        <p:nvPicPr>
          <p:cNvPr id="13" name="Picture 12">
            <a:extLst>
              <a:ext uri="{FF2B5EF4-FFF2-40B4-BE49-F238E27FC236}">
                <a16:creationId xmlns:a16="http://schemas.microsoft.com/office/drawing/2014/main" id="{C1DA33CB-3941-3490-8876-6F874867AB7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193732" y="378338"/>
            <a:ext cx="1508763" cy="164592"/>
          </a:xfrm>
          <a:prstGeom prst="rect">
            <a:avLst/>
          </a:prstGeom>
        </p:spPr>
      </p:pic>
      <p:sp>
        <p:nvSpPr>
          <p:cNvPr id="3" name="TextBox 2">
            <a:extLst>
              <a:ext uri="{FF2B5EF4-FFF2-40B4-BE49-F238E27FC236}">
                <a16:creationId xmlns:a16="http://schemas.microsoft.com/office/drawing/2014/main" id="{E0FBEAC1-EA59-3379-90BE-41142D74E99B}"/>
              </a:ext>
            </a:extLst>
          </p:cNvPr>
          <p:cNvSpPr txBox="1"/>
          <p:nvPr userDrawn="1"/>
        </p:nvSpPr>
        <p:spPr>
          <a:xfrm>
            <a:off x="10580251" y="6534000"/>
            <a:ext cx="1157121" cy="252000"/>
          </a:xfrm>
          <a:prstGeom prst="rect">
            <a:avLst/>
          </a:prstGeom>
          <a:noFill/>
        </p:spPr>
        <p:txBody>
          <a:bodyPr wrap="square" lIns="0" tIns="0" rIns="0" bIns="0" rtlCol="0" anchor="ctr">
            <a:noAutofit/>
          </a:bodyPr>
          <a:lstStyle/>
          <a:p>
            <a:pPr algn="r">
              <a:spcBef>
                <a:spcPts val="0"/>
              </a:spcBef>
              <a:spcAft>
                <a:spcPts val="0"/>
              </a:spcAft>
            </a:pPr>
            <a:r>
              <a:rPr lang="en-AU" sz="810" spc="-10" baseline="0" noProof="1">
                <a:solidFill>
                  <a:schemeClr val="tx1"/>
                </a:solidFill>
                <a:latin typeface="+mn-lt"/>
                <a:ea typeface="Inter SemiBold" panose="02000503000000020004" pitchFamily="2" charset="0"/>
              </a:rPr>
              <a:t>|  Safe. Kind. Together.</a:t>
            </a:r>
          </a:p>
        </p:txBody>
      </p:sp>
    </p:spTree>
    <p:extLst>
      <p:ext uri="{BB962C8B-B14F-4D97-AF65-F5344CB8AC3E}">
        <p14:creationId xmlns:p14="http://schemas.microsoft.com/office/powerpoint/2010/main" val="2513082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68B88-1E6A-B974-D31D-894EFB51A019}"/>
              </a:ext>
            </a:extLst>
          </p:cNvPr>
          <p:cNvSpPr>
            <a:spLocks noGrp="1"/>
          </p:cNvSpPr>
          <p:nvPr>
            <p:ph type="title"/>
          </p:nvPr>
        </p:nvSpPr>
        <p:spPr/>
        <p:txBody>
          <a:bodyPr/>
          <a:lstStyle/>
          <a:p>
            <a:r>
              <a:rPr lang="en-US"/>
              <a:t>Click to edit Master title style</a:t>
            </a:r>
            <a:endParaRPr lang="en-AU" dirty="0"/>
          </a:p>
        </p:txBody>
      </p:sp>
      <p:sp>
        <p:nvSpPr>
          <p:cNvPr id="4" name="Date Placeholder 3">
            <a:extLst>
              <a:ext uri="{FF2B5EF4-FFF2-40B4-BE49-F238E27FC236}">
                <a16:creationId xmlns:a16="http://schemas.microsoft.com/office/drawing/2014/main" id="{46165BA9-4E5E-6E07-43C3-0029B694A504}"/>
              </a:ext>
            </a:extLst>
          </p:cNvPr>
          <p:cNvSpPr>
            <a:spLocks noGrp="1"/>
          </p:cNvSpPr>
          <p:nvPr>
            <p:ph type="dt" sz="half" idx="10"/>
          </p:nvPr>
        </p:nvSpPr>
        <p:spPr/>
        <p:txBody>
          <a:bodyPr/>
          <a:lstStyle/>
          <a:p>
            <a:fld id="{956B5962-636B-4BD8-8BC4-89136CFBC778}" type="datetime1">
              <a:rPr lang="en-AU" smtClean="0"/>
              <a:t>09/10/2025</a:t>
            </a:fld>
            <a:endParaRPr lang="en-AU" dirty="0"/>
          </a:p>
        </p:txBody>
      </p:sp>
      <p:sp>
        <p:nvSpPr>
          <p:cNvPr id="5" name="Footer Placeholder 4">
            <a:extLst>
              <a:ext uri="{FF2B5EF4-FFF2-40B4-BE49-F238E27FC236}">
                <a16:creationId xmlns:a16="http://schemas.microsoft.com/office/drawing/2014/main" id="{031693DE-FC72-ADF4-EABE-7A537CB01AB4}"/>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EDAF68BE-A573-03F0-711F-EA5A8687BC1D}"/>
              </a:ext>
            </a:extLst>
          </p:cNvPr>
          <p:cNvSpPr>
            <a:spLocks noGrp="1"/>
          </p:cNvSpPr>
          <p:nvPr>
            <p:ph type="sldNum" sz="quarter" idx="12"/>
          </p:nvPr>
        </p:nvSpPr>
        <p:spPr/>
        <p:txBody>
          <a:bodyPr/>
          <a:lstStyle/>
          <a:p>
            <a:fld id="{A40D6A04-72A8-4475-BF33-DC293242C63C}" type="slidenum">
              <a:rPr lang="en-AU" smtClean="0"/>
              <a:t>‹#›</a:t>
            </a:fld>
            <a:endParaRPr lang="en-AU" dirty="0"/>
          </a:p>
        </p:txBody>
      </p:sp>
      <p:sp>
        <p:nvSpPr>
          <p:cNvPr id="10" name="Picture Placeholder 9">
            <a:extLst>
              <a:ext uri="{FF2B5EF4-FFF2-40B4-BE49-F238E27FC236}">
                <a16:creationId xmlns:a16="http://schemas.microsoft.com/office/drawing/2014/main" id="{F19B9F07-CF3D-1896-ADC2-3F6675050743}"/>
              </a:ext>
            </a:extLst>
          </p:cNvPr>
          <p:cNvSpPr>
            <a:spLocks noGrp="1"/>
          </p:cNvSpPr>
          <p:nvPr>
            <p:ph type="pic" sz="quarter" idx="13" hasCustomPrompt="1"/>
          </p:nvPr>
        </p:nvSpPr>
        <p:spPr>
          <a:xfrm>
            <a:off x="6993539" y="1625597"/>
            <a:ext cx="5198574" cy="4444377"/>
          </a:xfrm>
          <a:custGeom>
            <a:avLst/>
            <a:gdLst>
              <a:gd name="connsiteX0" fmla="*/ 2168321 w 5198574"/>
              <a:gd name="connsiteY0" fmla="*/ 0 h 4444377"/>
              <a:gd name="connsiteX1" fmla="*/ 5198574 w 5198574"/>
              <a:gd name="connsiteY1" fmla="*/ 0 h 4444377"/>
              <a:gd name="connsiteX2" fmla="*/ 5198574 w 5198574"/>
              <a:gd name="connsiteY2" fmla="*/ 4440783 h 4444377"/>
              <a:gd name="connsiteX3" fmla="*/ 2342222 w 5198574"/>
              <a:gd name="connsiteY3" fmla="*/ 4440783 h 4444377"/>
              <a:gd name="connsiteX4" fmla="*/ 2168321 w 5198574"/>
              <a:gd name="connsiteY4" fmla="*/ 4444377 h 4444377"/>
              <a:gd name="connsiteX5" fmla="*/ 2120543 w 5198574"/>
              <a:gd name="connsiteY5" fmla="*/ 4443848 h 4444377"/>
              <a:gd name="connsiteX6" fmla="*/ 2073016 w 5198574"/>
              <a:gd name="connsiteY6" fmla="*/ 4442269 h 4444377"/>
              <a:gd name="connsiteX7" fmla="*/ 2025753 w 5198574"/>
              <a:gd name="connsiteY7" fmla="*/ 4439651 h 4444377"/>
              <a:gd name="connsiteX8" fmla="*/ 1978764 w 5198574"/>
              <a:gd name="connsiteY8" fmla="*/ 4436003 h 4444377"/>
              <a:gd name="connsiteX9" fmla="*/ 1932058 w 5198574"/>
              <a:gd name="connsiteY9" fmla="*/ 4431338 h 4444377"/>
              <a:gd name="connsiteX10" fmla="*/ 1885648 w 5198574"/>
              <a:gd name="connsiteY10" fmla="*/ 4425666 h 4444377"/>
              <a:gd name="connsiteX11" fmla="*/ 1839542 w 5198574"/>
              <a:gd name="connsiteY11" fmla="*/ 4418998 h 4444377"/>
              <a:gd name="connsiteX12" fmla="*/ 1793753 w 5198574"/>
              <a:gd name="connsiteY12" fmla="*/ 4411344 h 4444377"/>
              <a:gd name="connsiteX13" fmla="*/ 1748290 w 5198574"/>
              <a:gd name="connsiteY13" fmla="*/ 4402716 h 4444377"/>
              <a:gd name="connsiteX14" fmla="*/ 1703165 w 5198574"/>
              <a:gd name="connsiteY14" fmla="*/ 4393124 h 4444377"/>
              <a:gd name="connsiteX15" fmla="*/ 1658387 w 5198574"/>
              <a:gd name="connsiteY15" fmla="*/ 4382580 h 4444377"/>
              <a:gd name="connsiteX16" fmla="*/ 1613967 w 5198574"/>
              <a:gd name="connsiteY16" fmla="*/ 4371093 h 4444377"/>
              <a:gd name="connsiteX17" fmla="*/ 1569916 w 5198574"/>
              <a:gd name="connsiteY17" fmla="*/ 4358676 h 4444377"/>
              <a:gd name="connsiteX18" fmla="*/ 1526244 w 5198574"/>
              <a:gd name="connsiteY18" fmla="*/ 4345338 h 4444377"/>
              <a:gd name="connsiteX19" fmla="*/ 1482963 w 5198574"/>
              <a:gd name="connsiteY19" fmla="*/ 4331091 h 4444377"/>
              <a:gd name="connsiteX20" fmla="*/ 1440082 w 5198574"/>
              <a:gd name="connsiteY20" fmla="*/ 4315946 h 4444377"/>
              <a:gd name="connsiteX21" fmla="*/ 1397612 w 5198574"/>
              <a:gd name="connsiteY21" fmla="*/ 4299912 h 4444377"/>
              <a:gd name="connsiteX22" fmla="*/ 1355564 w 5198574"/>
              <a:gd name="connsiteY22" fmla="*/ 4283002 h 4444377"/>
              <a:gd name="connsiteX23" fmla="*/ 1313949 w 5198574"/>
              <a:gd name="connsiteY23" fmla="*/ 4265226 h 4444377"/>
              <a:gd name="connsiteX24" fmla="*/ 1272776 w 5198574"/>
              <a:gd name="connsiteY24" fmla="*/ 4246595 h 4444377"/>
              <a:gd name="connsiteX25" fmla="*/ 1232057 w 5198574"/>
              <a:gd name="connsiteY25" fmla="*/ 4227119 h 4444377"/>
              <a:gd name="connsiteX26" fmla="*/ 1191802 w 5198574"/>
              <a:gd name="connsiteY26" fmla="*/ 4206810 h 4444377"/>
              <a:gd name="connsiteX27" fmla="*/ 1152021 w 5198574"/>
              <a:gd name="connsiteY27" fmla="*/ 4185678 h 4444377"/>
              <a:gd name="connsiteX28" fmla="*/ 1112726 w 5198574"/>
              <a:gd name="connsiteY28" fmla="*/ 4163734 h 4444377"/>
              <a:gd name="connsiteX29" fmla="*/ 1073927 w 5198574"/>
              <a:gd name="connsiteY29" fmla="*/ 4140990 h 4444377"/>
              <a:gd name="connsiteX30" fmla="*/ 1035634 w 5198574"/>
              <a:gd name="connsiteY30" fmla="*/ 4117455 h 4444377"/>
              <a:gd name="connsiteX31" fmla="*/ 997858 w 5198574"/>
              <a:gd name="connsiteY31" fmla="*/ 4093141 h 4444377"/>
              <a:gd name="connsiteX32" fmla="*/ 960609 w 5198574"/>
              <a:gd name="connsiteY32" fmla="*/ 4068059 h 4444377"/>
              <a:gd name="connsiteX33" fmla="*/ 923899 w 5198574"/>
              <a:gd name="connsiteY33" fmla="*/ 4042219 h 4444377"/>
              <a:gd name="connsiteX34" fmla="*/ 887737 w 5198574"/>
              <a:gd name="connsiteY34" fmla="*/ 4015632 h 4444377"/>
              <a:gd name="connsiteX35" fmla="*/ 852135 w 5198574"/>
              <a:gd name="connsiteY35" fmla="*/ 3988310 h 4444377"/>
              <a:gd name="connsiteX36" fmla="*/ 817103 w 5198574"/>
              <a:gd name="connsiteY36" fmla="*/ 3960262 h 4444377"/>
              <a:gd name="connsiteX37" fmla="*/ 782651 w 5198574"/>
              <a:gd name="connsiteY37" fmla="*/ 3931500 h 4444377"/>
              <a:gd name="connsiteX38" fmla="*/ 748790 w 5198574"/>
              <a:gd name="connsiteY38" fmla="*/ 3902035 h 4444377"/>
              <a:gd name="connsiteX39" fmla="*/ 715531 w 5198574"/>
              <a:gd name="connsiteY39" fmla="*/ 3871877 h 4444377"/>
              <a:gd name="connsiteX40" fmla="*/ 682884 w 5198574"/>
              <a:gd name="connsiteY40" fmla="*/ 3841038 h 4444377"/>
              <a:gd name="connsiteX41" fmla="*/ 650860 w 5198574"/>
              <a:gd name="connsiteY41" fmla="*/ 3809528 h 4444377"/>
              <a:gd name="connsiteX42" fmla="*/ 619470 w 5198574"/>
              <a:gd name="connsiteY42" fmla="*/ 3777358 h 4444377"/>
              <a:gd name="connsiteX43" fmla="*/ 588723 w 5198574"/>
              <a:gd name="connsiteY43" fmla="*/ 3744538 h 4444377"/>
              <a:gd name="connsiteX44" fmla="*/ 558631 w 5198574"/>
              <a:gd name="connsiteY44" fmla="*/ 3711081 h 4444377"/>
              <a:gd name="connsiteX45" fmla="*/ 529204 w 5198574"/>
              <a:gd name="connsiteY45" fmla="*/ 3676996 h 4444377"/>
              <a:gd name="connsiteX46" fmla="*/ 500453 w 5198574"/>
              <a:gd name="connsiteY46" fmla="*/ 3642294 h 4444377"/>
              <a:gd name="connsiteX47" fmla="*/ 472388 w 5198574"/>
              <a:gd name="connsiteY47" fmla="*/ 3606986 h 4444377"/>
              <a:gd name="connsiteX48" fmla="*/ 445020 w 5198574"/>
              <a:gd name="connsiteY48" fmla="*/ 3571084 h 4444377"/>
              <a:gd name="connsiteX49" fmla="*/ 418359 w 5198574"/>
              <a:gd name="connsiteY49" fmla="*/ 3534598 h 4444377"/>
              <a:gd name="connsiteX50" fmla="*/ 392416 w 5198574"/>
              <a:gd name="connsiteY50" fmla="*/ 3497538 h 4444377"/>
              <a:gd name="connsiteX51" fmla="*/ 367203 w 5198574"/>
              <a:gd name="connsiteY51" fmla="*/ 3459916 h 4444377"/>
              <a:gd name="connsiteX52" fmla="*/ 342728 w 5198574"/>
              <a:gd name="connsiteY52" fmla="*/ 3421742 h 4444377"/>
              <a:gd name="connsiteX53" fmla="*/ 319003 w 5198574"/>
              <a:gd name="connsiteY53" fmla="*/ 3383028 h 4444377"/>
              <a:gd name="connsiteX54" fmla="*/ 296038 w 5198574"/>
              <a:gd name="connsiteY54" fmla="*/ 3343784 h 4444377"/>
              <a:gd name="connsiteX55" fmla="*/ 273845 w 5198574"/>
              <a:gd name="connsiteY55" fmla="*/ 3304021 h 4444377"/>
              <a:gd name="connsiteX56" fmla="*/ 252433 w 5198574"/>
              <a:gd name="connsiteY56" fmla="*/ 3263749 h 4444377"/>
              <a:gd name="connsiteX57" fmla="*/ 231813 w 5198574"/>
              <a:gd name="connsiteY57" fmla="*/ 3222981 h 4444377"/>
              <a:gd name="connsiteX58" fmla="*/ 211996 w 5198574"/>
              <a:gd name="connsiteY58" fmla="*/ 3181726 h 4444377"/>
              <a:gd name="connsiteX59" fmla="*/ 192992 w 5198574"/>
              <a:gd name="connsiteY59" fmla="*/ 3139995 h 4444377"/>
              <a:gd name="connsiteX60" fmla="*/ 174812 w 5198574"/>
              <a:gd name="connsiteY60" fmla="*/ 3097799 h 4444377"/>
              <a:gd name="connsiteX61" fmla="*/ 157466 w 5198574"/>
              <a:gd name="connsiteY61" fmla="*/ 3055150 h 4444377"/>
              <a:gd name="connsiteX62" fmla="*/ 140965 w 5198574"/>
              <a:gd name="connsiteY62" fmla="*/ 3012057 h 4444377"/>
              <a:gd name="connsiteX63" fmla="*/ 125320 w 5198574"/>
              <a:gd name="connsiteY63" fmla="*/ 2968532 h 4444377"/>
              <a:gd name="connsiteX64" fmla="*/ 110542 w 5198574"/>
              <a:gd name="connsiteY64" fmla="*/ 2924586 h 4444377"/>
              <a:gd name="connsiteX65" fmla="*/ 96640 w 5198574"/>
              <a:gd name="connsiteY65" fmla="*/ 2880229 h 4444377"/>
              <a:gd name="connsiteX66" fmla="*/ 83625 w 5198574"/>
              <a:gd name="connsiteY66" fmla="*/ 2835472 h 4444377"/>
              <a:gd name="connsiteX67" fmla="*/ 71508 w 5198574"/>
              <a:gd name="connsiteY67" fmla="*/ 2790327 h 4444377"/>
              <a:gd name="connsiteX68" fmla="*/ 60300 w 5198574"/>
              <a:gd name="connsiteY68" fmla="*/ 2744803 h 4444377"/>
              <a:gd name="connsiteX69" fmla="*/ 50011 w 5198574"/>
              <a:gd name="connsiteY69" fmla="*/ 2698913 h 4444377"/>
              <a:gd name="connsiteX70" fmla="*/ 40652 w 5198574"/>
              <a:gd name="connsiteY70" fmla="*/ 2652665 h 4444377"/>
              <a:gd name="connsiteX71" fmla="*/ 32233 w 5198574"/>
              <a:gd name="connsiteY71" fmla="*/ 2606073 h 4444377"/>
              <a:gd name="connsiteX72" fmla="*/ 24764 w 5198574"/>
              <a:gd name="connsiteY72" fmla="*/ 2559146 h 4444377"/>
              <a:gd name="connsiteX73" fmla="*/ 18258 w 5198574"/>
              <a:gd name="connsiteY73" fmla="*/ 2511894 h 4444377"/>
              <a:gd name="connsiteX74" fmla="*/ 12723 w 5198574"/>
              <a:gd name="connsiteY74" fmla="*/ 2464330 h 4444377"/>
              <a:gd name="connsiteX75" fmla="*/ 8171 w 5198574"/>
              <a:gd name="connsiteY75" fmla="*/ 2416464 h 4444377"/>
              <a:gd name="connsiteX76" fmla="*/ 4612 w 5198574"/>
              <a:gd name="connsiteY76" fmla="*/ 2368307 h 4444377"/>
              <a:gd name="connsiteX77" fmla="*/ 2056 w 5198574"/>
              <a:gd name="connsiteY77" fmla="*/ 2319869 h 4444377"/>
              <a:gd name="connsiteX78" fmla="*/ 515 w 5198574"/>
              <a:gd name="connsiteY78" fmla="*/ 2271161 h 4444377"/>
              <a:gd name="connsiteX79" fmla="*/ 0 w 5198574"/>
              <a:gd name="connsiteY79" fmla="*/ 2222195 h 4444377"/>
              <a:gd name="connsiteX80" fmla="*/ 515 w 5198574"/>
              <a:gd name="connsiteY80" fmla="*/ 2173228 h 4444377"/>
              <a:gd name="connsiteX81" fmla="*/ 2056 w 5198574"/>
              <a:gd name="connsiteY81" fmla="*/ 2124521 h 4444377"/>
              <a:gd name="connsiteX82" fmla="*/ 4612 w 5198574"/>
              <a:gd name="connsiteY82" fmla="*/ 2076083 h 4444377"/>
              <a:gd name="connsiteX83" fmla="*/ 8171 w 5198574"/>
              <a:gd name="connsiteY83" fmla="*/ 2027925 h 4444377"/>
              <a:gd name="connsiteX84" fmla="*/ 12723 w 5198574"/>
              <a:gd name="connsiteY84" fmla="*/ 1980059 h 4444377"/>
              <a:gd name="connsiteX85" fmla="*/ 18258 w 5198574"/>
              <a:gd name="connsiteY85" fmla="*/ 1932495 h 4444377"/>
              <a:gd name="connsiteX86" fmla="*/ 24764 w 5198574"/>
              <a:gd name="connsiteY86" fmla="*/ 1885244 h 4444377"/>
              <a:gd name="connsiteX87" fmla="*/ 32233 w 5198574"/>
              <a:gd name="connsiteY87" fmla="*/ 1838316 h 4444377"/>
              <a:gd name="connsiteX88" fmla="*/ 40652 w 5198574"/>
              <a:gd name="connsiteY88" fmla="*/ 1791723 h 4444377"/>
              <a:gd name="connsiteX89" fmla="*/ 50011 w 5198574"/>
              <a:gd name="connsiteY89" fmla="*/ 1745476 h 4444377"/>
              <a:gd name="connsiteX90" fmla="*/ 60300 w 5198574"/>
              <a:gd name="connsiteY90" fmla="*/ 1699585 h 4444377"/>
              <a:gd name="connsiteX91" fmla="*/ 71508 w 5198574"/>
              <a:gd name="connsiteY91" fmla="*/ 1654062 h 4444377"/>
              <a:gd name="connsiteX92" fmla="*/ 83625 w 5198574"/>
              <a:gd name="connsiteY92" fmla="*/ 1608916 h 4444377"/>
              <a:gd name="connsiteX93" fmla="*/ 96640 w 5198574"/>
              <a:gd name="connsiteY93" fmla="*/ 1564159 h 4444377"/>
              <a:gd name="connsiteX94" fmla="*/ 110542 w 5198574"/>
              <a:gd name="connsiteY94" fmla="*/ 1519802 h 4444377"/>
              <a:gd name="connsiteX95" fmla="*/ 125320 w 5198574"/>
              <a:gd name="connsiteY95" fmla="*/ 1475856 h 4444377"/>
              <a:gd name="connsiteX96" fmla="*/ 140965 w 5198574"/>
              <a:gd name="connsiteY96" fmla="*/ 1432331 h 4444377"/>
              <a:gd name="connsiteX97" fmla="*/ 157466 w 5198574"/>
              <a:gd name="connsiteY97" fmla="*/ 1389238 h 4444377"/>
              <a:gd name="connsiteX98" fmla="*/ 174812 w 5198574"/>
              <a:gd name="connsiteY98" fmla="*/ 1346588 h 4444377"/>
              <a:gd name="connsiteX99" fmla="*/ 192992 w 5198574"/>
              <a:gd name="connsiteY99" fmla="*/ 1304392 h 4444377"/>
              <a:gd name="connsiteX100" fmla="*/ 211996 w 5198574"/>
              <a:gd name="connsiteY100" fmla="*/ 1262661 h 4444377"/>
              <a:gd name="connsiteX101" fmla="*/ 231813 w 5198574"/>
              <a:gd name="connsiteY101" fmla="*/ 1221406 h 4444377"/>
              <a:gd name="connsiteX102" fmla="*/ 252433 w 5198574"/>
              <a:gd name="connsiteY102" fmla="*/ 1180637 h 4444377"/>
              <a:gd name="connsiteX103" fmla="*/ 273845 w 5198574"/>
              <a:gd name="connsiteY103" fmla="*/ 1140366 h 4444377"/>
              <a:gd name="connsiteX104" fmla="*/ 296038 w 5198574"/>
              <a:gd name="connsiteY104" fmla="*/ 1100602 h 4444377"/>
              <a:gd name="connsiteX105" fmla="*/ 319003 w 5198574"/>
              <a:gd name="connsiteY105" fmla="*/ 1061358 h 4444377"/>
              <a:gd name="connsiteX106" fmla="*/ 342728 w 5198574"/>
              <a:gd name="connsiteY106" fmla="*/ 1022643 h 4444377"/>
              <a:gd name="connsiteX107" fmla="*/ 367203 w 5198574"/>
              <a:gd name="connsiteY107" fmla="*/ 984469 h 4444377"/>
              <a:gd name="connsiteX108" fmla="*/ 392416 w 5198574"/>
              <a:gd name="connsiteY108" fmla="*/ 946847 h 4444377"/>
              <a:gd name="connsiteX109" fmla="*/ 418359 w 5198574"/>
              <a:gd name="connsiteY109" fmla="*/ 909787 h 4444377"/>
              <a:gd name="connsiteX110" fmla="*/ 445020 w 5198574"/>
              <a:gd name="connsiteY110" fmla="*/ 873301 h 4444377"/>
              <a:gd name="connsiteX111" fmla="*/ 472388 w 5198574"/>
              <a:gd name="connsiteY111" fmla="*/ 837398 h 4444377"/>
              <a:gd name="connsiteX112" fmla="*/ 500453 w 5198574"/>
              <a:gd name="connsiteY112" fmla="*/ 802090 h 4444377"/>
              <a:gd name="connsiteX113" fmla="*/ 529204 w 5198574"/>
              <a:gd name="connsiteY113" fmla="*/ 767388 h 4444377"/>
              <a:gd name="connsiteX114" fmla="*/ 558631 w 5198574"/>
              <a:gd name="connsiteY114" fmla="*/ 733303 h 4444377"/>
              <a:gd name="connsiteX115" fmla="*/ 588723 w 5198574"/>
              <a:gd name="connsiteY115" fmla="*/ 699845 h 4444377"/>
              <a:gd name="connsiteX116" fmla="*/ 619470 w 5198574"/>
              <a:gd name="connsiteY116" fmla="*/ 667026 h 4444377"/>
              <a:gd name="connsiteX117" fmla="*/ 650860 w 5198574"/>
              <a:gd name="connsiteY117" fmla="*/ 634855 h 4444377"/>
              <a:gd name="connsiteX118" fmla="*/ 682884 w 5198574"/>
              <a:gd name="connsiteY118" fmla="*/ 603345 h 4444377"/>
              <a:gd name="connsiteX119" fmla="*/ 715531 w 5198574"/>
              <a:gd name="connsiteY119" fmla="*/ 572505 h 4444377"/>
              <a:gd name="connsiteX120" fmla="*/ 748790 w 5198574"/>
              <a:gd name="connsiteY120" fmla="*/ 542347 h 4444377"/>
              <a:gd name="connsiteX121" fmla="*/ 782651 w 5198574"/>
              <a:gd name="connsiteY121" fmla="*/ 512882 h 4444377"/>
              <a:gd name="connsiteX122" fmla="*/ 817103 w 5198574"/>
              <a:gd name="connsiteY122" fmla="*/ 484120 h 4444377"/>
              <a:gd name="connsiteX123" fmla="*/ 852135 w 5198574"/>
              <a:gd name="connsiteY123" fmla="*/ 456072 h 4444377"/>
              <a:gd name="connsiteX124" fmla="*/ 887737 w 5198574"/>
              <a:gd name="connsiteY124" fmla="*/ 428749 h 4444377"/>
              <a:gd name="connsiteX125" fmla="*/ 923899 w 5198574"/>
              <a:gd name="connsiteY125" fmla="*/ 402162 h 4444377"/>
              <a:gd name="connsiteX126" fmla="*/ 960609 w 5198574"/>
              <a:gd name="connsiteY126" fmla="*/ 376322 h 4444377"/>
              <a:gd name="connsiteX127" fmla="*/ 997858 w 5198574"/>
              <a:gd name="connsiteY127" fmla="*/ 351239 h 4444377"/>
              <a:gd name="connsiteX128" fmla="*/ 1035634 w 5198574"/>
              <a:gd name="connsiteY128" fmla="*/ 326925 h 4444377"/>
              <a:gd name="connsiteX129" fmla="*/ 1073927 w 5198574"/>
              <a:gd name="connsiteY129" fmla="*/ 303390 h 4444377"/>
              <a:gd name="connsiteX130" fmla="*/ 1112726 w 5198574"/>
              <a:gd name="connsiteY130" fmla="*/ 280645 h 4444377"/>
              <a:gd name="connsiteX131" fmla="*/ 1152021 w 5198574"/>
              <a:gd name="connsiteY131" fmla="*/ 258702 h 4444377"/>
              <a:gd name="connsiteX132" fmla="*/ 1191802 w 5198574"/>
              <a:gd name="connsiteY132" fmla="*/ 237570 h 4444377"/>
              <a:gd name="connsiteX133" fmla="*/ 1232057 w 5198574"/>
              <a:gd name="connsiteY133" fmla="*/ 217260 h 4444377"/>
              <a:gd name="connsiteX134" fmla="*/ 1272776 w 5198574"/>
              <a:gd name="connsiteY134" fmla="*/ 197784 h 4444377"/>
              <a:gd name="connsiteX135" fmla="*/ 1313949 w 5198574"/>
              <a:gd name="connsiteY135" fmla="*/ 179153 h 4444377"/>
              <a:gd name="connsiteX136" fmla="*/ 1355564 w 5198574"/>
              <a:gd name="connsiteY136" fmla="*/ 161376 h 4444377"/>
              <a:gd name="connsiteX137" fmla="*/ 1397612 w 5198574"/>
              <a:gd name="connsiteY137" fmla="*/ 144466 h 4444377"/>
              <a:gd name="connsiteX138" fmla="*/ 1440082 w 5198574"/>
              <a:gd name="connsiteY138" fmla="*/ 128433 h 4444377"/>
              <a:gd name="connsiteX139" fmla="*/ 1482963 w 5198574"/>
              <a:gd name="connsiteY139" fmla="*/ 113287 h 4444377"/>
              <a:gd name="connsiteX140" fmla="*/ 1526244 w 5198574"/>
              <a:gd name="connsiteY140" fmla="*/ 99040 h 4444377"/>
              <a:gd name="connsiteX141" fmla="*/ 1569916 w 5198574"/>
              <a:gd name="connsiteY141" fmla="*/ 85702 h 4444377"/>
              <a:gd name="connsiteX142" fmla="*/ 1613967 w 5198574"/>
              <a:gd name="connsiteY142" fmla="*/ 73284 h 4444377"/>
              <a:gd name="connsiteX143" fmla="*/ 1658387 w 5198574"/>
              <a:gd name="connsiteY143" fmla="*/ 61798 h 4444377"/>
              <a:gd name="connsiteX144" fmla="*/ 1703165 w 5198574"/>
              <a:gd name="connsiteY144" fmla="*/ 51253 h 4444377"/>
              <a:gd name="connsiteX145" fmla="*/ 1748290 w 5198574"/>
              <a:gd name="connsiteY145" fmla="*/ 41661 h 4444377"/>
              <a:gd name="connsiteX146" fmla="*/ 1793753 w 5198574"/>
              <a:gd name="connsiteY146" fmla="*/ 33033 h 4444377"/>
              <a:gd name="connsiteX147" fmla="*/ 1839542 w 5198574"/>
              <a:gd name="connsiteY147" fmla="*/ 25379 h 4444377"/>
              <a:gd name="connsiteX148" fmla="*/ 1885648 w 5198574"/>
              <a:gd name="connsiteY148" fmla="*/ 18711 h 4444377"/>
              <a:gd name="connsiteX149" fmla="*/ 1932058 w 5198574"/>
              <a:gd name="connsiteY149" fmla="*/ 13039 h 4444377"/>
              <a:gd name="connsiteX150" fmla="*/ 1978764 w 5198574"/>
              <a:gd name="connsiteY150" fmla="*/ 8374 h 4444377"/>
              <a:gd name="connsiteX151" fmla="*/ 2025753 w 5198574"/>
              <a:gd name="connsiteY151" fmla="*/ 4726 h 4444377"/>
              <a:gd name="connsiteX152" fmla="*/ 2073016 w 5198574"/>
              <a:gd name="connsiteY152" fmla="*/ 2107 h 4444377"/>
              <a:gd name="connsiteX153" fmla="*/ 2120543 w 5198574"/>
              <a:gd name="connsiteY153" fmla="*/ 528 h 4444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Lst>
            <a:rect l="l" t="t" r="r" b="b"/>
            <a:pathLst>
              <a:path w="5198574" h="4444377">
                <a:moveTo>
                  <a:pt x="2168321" y="0"/>
                </a:moveTo>
                <a:lnTo>
                  <a:pt x="5198574" y="0"/>
                </a:lnTo>
                <a:lnTo>
                  <a:pt x="5198574" y="4440783"/>
                </a:lnTo>
                <a:lnTo>
                  <a:pt x="2342222" y="4440783"/>
                </a:lnTo>
                <a:lnTo>
                  <a:pt x="2168321" y="4444377"/>
                </a:lnTo>
                <a:lnTo>
                  <a:pt x="2120543" y="4443848"/>
                </a:lnTo>
                <a:lnTo>
                  <a:pt x="2073016" y="4442269"/>
                </a:lnTo>
                <a:lnTo>
                  <a:pt x="2025753" y="4439651"/>
                </a:lnTo>
                <a:lnTo>
                  <a:pt x="1978764" y="4436003"/>
                </a:lnTo>
                <a:lnTo>
                  <a:pt x="1932058" y="4431338"/>
                </a:lnTo>
                <a:lnTo>
                  <a:pt x="1885648" y="4425666"/>
                </a:lnTo>
                <a:lnTo>
                  <a:pt x="1839542" y="4418998"/>
                </a:lnTo>
                <a:lnTo>
                  <a:pt x="1793753" y="4411344"/>
                </a:lnTo>
                <a:lnTo>
                  <a:pt x="1748290" y="4402716"/>
                </a:lnTo>
                <a:lnTo>
                  <a:pt x="1703165" y="4393124"/>
                </a:lnTo>
                <a:lnTo>
                  <a:pt x="1658387" y="4382580"/>
                </a:lnTo>
                <a:lnTo>
                  <a:pt x="1613967" y="4371093"/>
                </a:lnTo>
                <a:lnTo>
                  <a:pt x="1569916" y="4358676"/>
                </a:lnTo>
                <a:lnTo>
                  <a:pt x="1526244" y="4345338"/>
                </a:lnTo>
                <a:lnTo>
                  <a:pt x="1482963" y="4331091"/>
                </a:lnTo>
                <a:lnTo>
                  <a:pt x="1440082" y="4315946"/>
                </a:lnTo>
                <a:lnTo>
                  <a:pt x="1397612" y="4299912"/>
                </a:lnTo>
                <a:lnTo>
                  <a:pt x="1355564" y="4283002"/>
                </a:lnTo>
                <a:lnTo>
                  <a:pt x="1313949" y="4265226"/>
                </a:lnTo>
                <a:lnTo>
                  <a:pt x="1272776" y="4246595"/>
                </a:lnTo>
                <a:lnTo>
                  <a:pt x="1232057" y="4227119"/>
                </a:lnTo>
                <a:lnTo>
                  <a:pt x="1191802" y="4206810"/>
                </a:lnTo>
                <a:lnTo>
                  <a:pt x="1152021" y="4185678"/>
                </a:lnTo>
                <a:lnTo>
                  <a:pt x="1112726" y="4163734"/>
                </a:lnTo>
                <a:lnTo>
                  <a:pt x="1073927" y="4140990"/>
                </a:lnTo>
                <a:lnTo>
                  <a:pt x="1035634" y="4117455"/>
                </a:lnTo>
                <a:lnTo>
                  <a:pt x="997858" y="4093141"/>
                </a:lnTo>
                <a:lnTo>
                  <a:pt x="960609" y="4068059"/>
                </a:lnTo>
                <a:lnTo>
                  <a:pt x="923899" y="4042219"/>
                </a:lnTo>
                <a:lnTo>
                  <a:pt x="887737" y="4015632"/>
                </a:lnTo>
                <a:lnTo>
                  <a:pt x="852135" y="3988310"/>
                </a:lnTo>
                <a:lnTo>
                  <a:pt x="817103" y="3960262"/>
                </a:lnTo>
                <a:lnTo>
                  <a:pt x="782651" y="3931500"/>
                </a:lnTo>
                <a:lnTo>
                  <a:pt x="748790" y="3902035"/>
                </a:lnTo>
                <a:lnTo>
                  <a:pt x="715531" y="3871877"/>
                </a:lnTo>
                <a:lnTo>
                  <a:pt x="682884" y="3841038"/>
                </a:lnTo>
                <a:lnTo>
                  <a:pt x="650860" y="3809528"/>
                </a:lnTo>
                <a:lnTo>
                  <a:pt x="619470" y="3777358"/>
                </a:lnTo>
                <a:lnTo>
                  <a:pt x="588723" y="3744538"/>
                </a:lnTo>
                <a:lnTo>
                  <a:pt x="558631" y="3711081"/>
                </a:lnTo>
                <a:lnTo>
                  <a:pt x="529204" y="3676996"/>
                </a:lnTo>
                <a:lnTo>
                  <a:pt x="500453" y="3642294"/>
                </a:lnTo>
                <a:lnTo>
                  <a:pt x="472388" y="3606986"/>
                </a:lnTo>
                <a:lnTo>
                  <a:pt x="445020" y="3571084"/>
                </a:lnTo>
                <a:lnTo>
                  <a:pt x="418359" y="3534598"/>
                </a:lnTo>
                <a:lnTo>
                  <a:pt x="392416" y="3497538"/>
                </a:lnTo>
                <a:lnTo>
                  <a:pt x="367203" y="3459916"/>
                </a:lnTo>
                <a:lnTo>
                  <a:pt x="342728" y="3421742"/>
                </a:lnTo>
                <a:lnTo>
                  <a:pt x="319003" y="3383028"/>
                </a:lnTo>
                <a:lnTo>
                  <a:pt x="296038" y="3343784"/>
                </a:lnTo>
                <a:lnTo>
                  <a:pt x="273845" y="3304021"/>
                </a:lnTo>
                <a:lnTo>
                  <a:pt x="252433" y="3263749"/>
                </a:lnTo>
                <a:lnTo>
                  <a:pt x="231813" y="3222981"/>
                </a:lnTo>
                <a:lnTo>
                  <a:pt x="211996" y="3181726"/>
                </a:lnTo>
                <a:lnTo>
                  <a:pt x="192992" y="3139995"/>
                </a:lnTo>
                <a:lnTo>
                  <a:pt x="174812" y="3097799"/>
                </a:lnTo>
                <a:lnTo>
                  <a:pt x="157466" y="3055150"/>
                </a:lnTo>
                <a:lnTo>
                  <a:pt x="140965" y="3012057"/>
                </a:lnTo>
                <a:lnTo>
                  <a:pt x="125320" y="2968532"/>
                </a:lnTo>
                <a:lnTo>
                  <a:pt x="110542" y="2924586"/>
                </a:lnTo>
                <a:lnTo>
                  <a:pt x="96640" y="2880229"/>
                </a:lnTo>
                <a:lnTo>
                  <a:pt x="83625" y="2835472"/>
                </a:lnTo>
                <a:lnTo>
                  <a:pt x="71508" y="2790327"/>
                </a:lnTo>
                <a:lnTo>
                  <a:pt x="60300" y="2744803"/>
                </a:lnTo>
                <a:lnTo>
                  <a:pt x="50011" y="2698913"/>
                </a:lnTo>
                <a:lnTo>
                  <a:pt x="40652" y="2652665"/>
                </a:lnTo>
                <a:lnTo>
                  <a:pt x="32233" y="2606073"/>
                </a:lnTo>
                <a:lnTo>
                  <a:pt x="24764" y="2559146"/>
                </a:lnTo>
                <a:lnTo>
                  <a:pt x="18258" y="2511894"/>
                </a:lnTo>
                <a:lnTo>
                  <a:pt x="12723" y="2464330"/>
                </a:lnTo>
                <a:lnTo>
                  <a:pt x="8171" y="2416464"/>
                </a:lnTo>
                <a:lnTo>
                  <a:pt x="4612" y="2368307"/>
                </a:lnTo>
                <a:lnTo>
                  <a:pt x="2056" y="2319869"/>
                </a:lnTo>
                <a:lnTo>
                  <a:pt x="515" y="2271161"/>
                </a:lnTo>
                <a:lnTo>
                  <a:pt x="0" y="2222195"/>
                </a:lnTo>
                <a:lnTo>
                  <a:pt x="515" y="2173228"/>
                </a:lnTo>
                <a:lnTo>
                  <a:pt x="2056" y="2124521"/>
                </a:lnTo>
                <a:lnTo>
                  <a:pt x="4612" y="2076083"/>
                </a:lnTo>
                <a:lnTo>
                  <a:pt x="8171" y="2027925"/>
                </a:lnTo>
                <a:lnTo>
                  <a:pt x="12723" y="1980059"/>
                </a:lnTo>
                <a:lnTo>
                  <a:pt x="18258" y="1932495"/>
                </a:lnTo>
                <a:lnTo>
                  <a:pt x="24764" y="1885244"/>
                </a:lnTo>
                <a:lnTo>
                  <a:pt x="32233" y="1838316"/>
                </a:lnTo>
                <a:lnTo>
                  <a:pt x="40652" y="1791723"/>
                </a:lnTo>
                <a:lnTo>
                  <a:pt x="50011" y="1745476"/>
                </a:lnTo>
                <a:lnTo>
                  <a:pt x="60300" y="1699585"/>
                </a:lnTo>
                <a:lnTo>
                  <a:pt x="71508" y="1654062"/>
                </a:lnTo>
                <a:lnTo>
                  <a:pt x="83625" y="1608916"/>
                </a:lnTo>
                <a:lnTo>
                  <a:pt x="96640" y="1564159"/>
                </a:lnTo>
                <a:lnTo>
                  <a:pt x="110542" y="1519802"/>
                </a:lnTo>
                <a:lnTo>
                  <a:pt x="125320" y="1475856"/>
                </a:lnTo>
                <a:lnTo>
                  <a:pt x="140965" y="1432331"/>
                </a:lnTo>
                <a:lnTo>
                  <a:pt x="157466" y="1389238"/>
                </a:lnTo>
                <a:lnTo>
                  <a:pt x="174812" y="1346588"/>
                </a:lnTo>
                <a:lnTo>
                  <a:pt x="192992" y="1304392"/>
                </a:lnTo>
                <a:lnTo>
                  <a:pt x="211996" y="1262661"/>
                </a:lnTo>
                <a:lnTo>
                  <a:pt x="231813" y="1221406"/>
                </a:lnTo>
                <a:lnTo>
                  <a:pt x="252433" y="1180637"/>
                </a:lnTo>
                <a:lnTo>
                  <a:pt x="273845" y="1140366"/>
                </a:lnTo>
                <a:lnTo>
                  <a:pt x="296038" y="1100602"/>
                </a:lnTo>
                <a:lnTo>
                  <a:pt x="319003" y="1061358"/>
                </a:lnTo>
                <a:lnTo>
                  <a:pt x="342728" y="1022643"/>
                </a:lnTo>
                <a:lnTo>
                  <a:pt x="367203" y="984469"/>
                </a:lnTo>
                <a:lnTo>
                  <a:pt x="392416" y="946847"/>
                </a:lnTo>
                <a:lnTo>
                  <a:pt x="418359" y="909787"/>
                </a:lnTo>
                <a:lnTo>
                  <a:pt x="445020" y="873301"/>
                </a:lnTo>
                <a:lnTo>
                  <a:pt x="472388" y="837398"/>
                </a:lnTo>
                <a:lnTo>
                  <a:pt x="500453" y="802090"/>
                </a:lnTo>
                <a:lnTo>
                  <a:pt x="529204" y="767388"/>
                </a:lnTo>
                <a:lnTo>
                  <a:pt x="558631" y="733303"/>
                </a:lnTo>
                <a:lnTo>
                  <a:pt x="588723" y="699845"/>
                </a:lnTo>
                <a:lnTo>
                  <a:pt x="619470" y="667026"/>
                </a:lnTo>
                <a:lnTo>
                  <a:pt x="650860" y="634855"/>
                </a:lnTo>
                <a:lnTo>
                  <a:pt x="682884" y="603345"/>
                </a:lnTo>
                <a:lnTo>
                  <a:pt x="715531" y="572505"/>
                </a:lnTo>
                <a:lnTo>
                  <a:pt x="748790" y="542347"/>
                </a:lnTo>
                <a:lnTo>
                  <a:pt x="782651" y="512882"/>
                </a:lnTo>
                <a:lnTo>
                  <a:pt x="817103" y="484120"/>
                </a:lnTo>
                <a:lnTo>
                  <a:pt x="852135" y="456072"/>
                </a:lnTo>
                <a:lnTo>
                  <a:pt x="887737" y="428749"/>
                </a:lnTo>
                <a:lnTo>
                  <a:pt x="923899" y="402162"/>
                </a:lnTo>
                <a:lnTo>
                  <a:pt x="960609" y="376322"/>
                </a:lnTo>
                <a:lnTo>
                  <a:pt x="997858" y="351239"/>
                </a:lnTo>
                <a:lnTo>
                  <a:pt x="1035634" y="326925"/>
                </a:lnTo>
                <a:lnTo>
                  <a:pt x="1073927" y="303390"/>
                </a:lnTo>
                <a:lnTo>
                  <a:pt x="1112726" y="280645"/>
                </a:lnTo>
                <a:lnTo>
                  <a:pt x="1152021" y="258702"/>
                </a:lnTo>
                <a:lnTo>
                  <a:pt x="1191802" y="237570"/>
                </a:lnTo>
                <a:lnTo>
                  <a:pt x="1232057" y="217260"/>
                </a:lnTo>
                <a:lnTo>
                  <a:pt x="1272776" y="197784"/>
                </a:lnTo>
                <a:lnTo>
                  <a:pt x="1313949" y="179153"/>
                </a:lnTo>
                <a:lnTo>
                  <a:pt x="1355564" y="161376"/>
                </a:lnTo>
                <a:lnTo>
                  <a:pt x="1397612" y="144466"/>
                </a:lnTo>
                <a:lnTo>
                  <a:pt x="1440082" y="128433"/>
                </a:lnTo>
                <a:lnTo>
                  <a:pt x="1482963" y="113287"/>
                </a:lnTo>
                <a:lnTo>
                  <a:pt x="1526244" y="99040"/>
                </a:lnTo>
                <a:lnTo>
                  <a:pt x="1569916" y="85702"/>
                </a:lnTo>
                <a:lnTo>
                  <a:pt x="1613967" y="73284"/>
                </a:lnTo>
                <a:lnTo>
                  <a:pt x="1658387" y="61798"/>
                </a:lnTo>
                <a:lnTo>
                  <a:pt x="1703165" y="51253"/>
                </a:lnTo>
                <a:lnTo>
                  <a:pt x="1748290" y="41661"/>
                </a:lnTo>
                <a:lnTo>
                  <a:pt x="1793753" y="33033"/>
                </a:lnTo>
                <a:lnTo>
                  <a:pt x="1839542" y="25379"/>
                </a:lnTo>
                <a:lnTo>
                  <a:pt x="1885648" y="18711"/>
                </a:lnTo>
                <a:lnTo>
                  <a:pt x="1932058" y="13039"/>
                </a:lnTo>
                <a:lnTo>
                  <a:pt x="1978764" y="8374"/>
                </a:lnTo>
                <a:lnTo>
                  <a:pt x="2025753" y="4726"/>
                </a:lnTo>
                <a:lnTo>
                  <a:pt x="2073016" y="2107"/>
                </a:lnTo>
                <a:lnTo>
                  <a:pt x="2120543" y="528"/>
                </a:lnTo>
                <a:close/>
              </a:path>
            </a:pathLst>
          </a:custGeom>
          <a:solidFill>
            <a:schemeClr val="bg1">
              <a:lumMod val="85000"/>
            </a:schemeClr>
          </a:solidFill>
        </p:spPr>
        <p:txBody>
          <a:bodyPr wrap="square" lIns="540000" tIns="900000" rIns="180000">
            <a:noAutofit/>
          </a:bodyPr>
          <a:lstStyle>
            <a:lvl1pPr algn="just">
              <a:defRPr sz="1200"/>
            </a:lvl1pPr>
          </a:lstStyle>
          <a:p>
            <a:r>
              <a:rPr lang="en-AU"/>
              <a:t>Click icon to add image or click on the picture placeholder and select Insert &gt; Picture for online images.  Click Format &gt; Crop &gt; Fill to resize/move the image inside the placeholder or to reset the image. If resizing the image, remember to hold your finger on the Shift key and drag a corner picture handle (this will keep the aspect ratio of the image locked).</a:t>
            </a:r>
            <a:endParaRPr lang="en-AU" dirty="0"/>
          </a:p>
        </p:txBody>
      </p:sp>
      <p:sp>
        <p:nvSpPr>
          <p:cNvPr id="12" name="Text Placeholder 11">
            <a:extLst>
              <a:ext uri="{FF2B5EF4-FFF2-40B4-BE49-F238E27FC236}">
                <a16:creationId xmlns:a16="http://schemas.microsoft.com/office/drawing/2014/main" id="{B2727DD1-BADF-4BB0-0832-57FFC0371F13}"/>
              </a:ext>
            </a:extLst>
          </p:cNvPr>
          <p:cNvSpPr>
            <a:spLocks noGrp="1"/>
          </p:cNvSpPr>
          <p:nvPr>
            <p:ph type="body" sz="quarter" idx="14" hasCustomPrompt="1"/>
          </p:nvPr>
        </p:nvSpPr>
        <p:spPr>
          <a:xfrm>
            <a:off x="1296000" y="1935427"/>
            <a:ext cx="5245200" cy="450000"/>
          </a:xfrm>
          <a:blipFill>
            <a:blip r:embed="rId2"/>
            <a:stretch>
              <a:fillRect/>
            </a:stretch>
          </a:blipFill>
        </p:spPr>
        <p:txBody>
          <a:bodyPr anchor="ctr"/>
          <a:lstStyle>
            <a:lvl1pPr>
              <a:defRPr sz="1600" spc="-30" baseline="0">
                <a:solidFill>
                  <a:schemeClr val="accent1"/>
                </a:solidFill>
              </a:defRPr>
            </a:lvl1pPr>
          </a:lstStyle>
          <a:p>
            <a:pPr lvl="0"/>
            <a:r>
              <a:rPr lang="en-AU"/>
              <a:t>Click to insert chapter slide title</a:t>
            </a:r>
            <a:endParaRPr lang="en-AU" dirty="0"/>
          </a:p>
        </p:txBody>
      </p:sp>
      <p:sp>
        <p:nvSpPr>
          <p:cNvPr id="15" name="Text Placeholder 11">
            <a:extLst>
              <a:ext uri="{FF2B5EF4-FFF2-40B4-BE49-F238E27FC236}">
                <a16:creationId xmlns:a16="http://schemas.microsoft.com/office/drawing/2014/main" id="{D3B60EFA-6952-5A73-9F37-8A8B4E40063E}"/>
              </a:ext>
            </a:extLst>
          </p:cNvPr>
          <p:cNvSpPr>
            <a:spLocks noGrp="1"/>
          </p:cNvSpPr>
          <p:nvPr>
            <p:ph type="body" sz="quarter" idx="15" hasCustomPrompt="1"/>
          </p:nvPr>
        </p:nvSpPr>
        <p:spPr>
          <a:xfrm>
            <a:off x="1296000" y="2428282"/>
            <a:ext cx="5245200" cy="450000"/>
          </a:xfrm>
          <a:blipFill>
            <a:blip r:embed="rId2"/>
            <a:stretch>
              <a:fillRect/>
            </a:stretch>
          </a:blipFill>
        </p:spPr>
        <p:txBody>
          <a:bodyPr anchor="ctr"/>
          <a:lstStyle>
            <a:lvl1pPr>
              <a:defRPr sz="1600" spc="-30" baseline="0">
                <a:solidFill>
                  <a:schemeClr val="accent1"/>
                </a:solidFill>
              </a:defRPr>
            </a:lvl1pPr>
          </a:lstStyle>
          <a:p>
            <a:pPr lvl="0"/>
            <a:r>
              <a:rPr lang="en-AU"/>
              <a:t>Click to insert chapter slide title</a:t>
            </a:r>
            <a:endParaRPr lang="en-AU" dirty="0"/>
          </a:p>
        </p:txBody>
      </p:sp>
      <p:sp>
        <p:nvSpPr>
          <p:cNvPr id="16" name="Text Placeholder 11">
            <a:extLst>
              <a:ext uri="{FF2B5EF4-FFF2-40B4-BE49-F238E27FC236}">
                <a16:creationId xmlns:a16="http://schemas.microsoft.com/office/drawing/2014/main" id="{ABB5B368-5776-4C68-F0BF-F943FC1F43ED}"/>
              </a:ext>
            </a:extLst>
          </p:cNvPr>
          <p:cNvSpPr>
            <a:spLocks noGrp="1"/>
          </p:cNvSpPr>
          <p:nvPr>
            <p:ph type="body" sz="quarter" idx="16" hasCustomPrompt="1"/>
          </p:nvPr>
        </p:nvSpPr>
        <p:spPr>
          <a:xfrm>
            <a:off x="1296000" y="2921137"/>
            <a:ext cx="5245200" cy="450000"/>
          </a:xfrm>
          <a:blipFill>
            <a:blip r:embed="rId2"/>
            <a:stretch>
              <a:fillRect/>
            </a:stretch>
          </a:blipFill>
        </p:spPr>
        <p:txBody>
          <a:bodyPr anchor="ctr"/>
          <a:lstStyle>
            <a:lvl1pPr>
              <a:defRPr sz="1600" spc="-30" baseline="0">
                <a:solidFill>
                  <a:schemeClr val="accent1"/>
                </a:solidFill>
              </a:defRPr>
            </a:lvl1pPr>
          </a:lstStyle>
          <a:p>
            <a:pPr lvl="0"/>
            <a:r>
              <a:rPr lang="en-AU"/>
              <a:t>Click to insert chapter slide title</a:t>
            </a:r>
            <a:endParaRPr lang="en-AU" dirty="0"/>
          </a:p>
        </p:txBody>
      </p:sp>
      <p:sp>
        <p:nvSpPr>
          <p:cNvPr id="17" name="Text Placeholder 11">
            <a:extLst>
              <a:ext uri="{FF2B5EF4-FFF2-40B4-BE49-F238E27FC236}">
                <a16:creationId xmlns:a16="http://schemas.microsoft.com/office/drawing/2014/main" id="{606E178E-1CB9-DF24-6067-329FA68B9CAC}"/>
              </a:ext>
            </a:extLst>
          </p:cNvPr>
          <p:cNvSpPr>
            <a:spLocks noGrp="1"/>
          </p:cNvSpPr>
          <p:nvPr>
            <p:ph type="body" sz="quarter" idx="17" hasCustomPrompt="1"/>
          </p:nvPr>
        </p:nvSpPr>
        <p:spPr>
          <a:xfrm>
            <a:off x="1296000" y="3413992"/>
            <a:ext cx="5245200" cy="450000"/>
          </a:xfrm>
          <a:blipFill>
            <a:blip r:embed="rId2"/>
            <a:stretch>
              <a:fillRect/>
            </a:stretch>
          </a:blipFill>
        </p:spPr>
        <p:txBody>
          <a:bodyPr anchor="ctr"/>
          <a:lstStyle>
            <a:lvl1pPr>
              <a:defRPr sz="1600" spc="-30" baseline="0">
                <a:solidFill>
                  <a:schemeClr val="accent1"/>
                </a:solidFill>
              </a:defRPr>
            </a:lvl1pPr>
          </a:lstStyle>
          <a:p>
            <a:pPr lvl="0"/>
            <a:r>
              <a:rPr lang="en-AU"/>
              <a:t>Click to insert chapter slide title</a:t>
            </a:r>
            <a:endParaRPr lang="en-AU" dirty="0"/>
          </a:p>
        </p:txBody>
      </p:sp>
      <p:sp>
        <p:nvSpPr>
          <p:cNvPr id="18" name="Text Placeholder 11">
            <a:extLst>
              <a:ext uri="{FF2B5EF4-FFF2-40B4-BE49-F238E27FC236}">
                <a16:creationId xmlns:a16="http://schemas.microsoft.com/office/drawing/2014/main" id="{11479312-550F-ABB1-30BD-328082039A6A}"/>
              </a:ext>
            </a:extLst>
          </p:cNvPr>
          <p:cNvSpPr>
            <a:spLocks noGrp="1"/>
          </p:cNvSpPr>
          <p:nvPr>
            <p:ph type="body" sz="quarter" idx="18" hasCustomPrompt="1"/>
          </p:nvPr>
        </p:nvSpPr>
        <p:spPr>
          <a:xfrm>
            <a:off x="1296000" y="3906847"/>
            <a:ext cx="5245200" cy="450000"/>
          </a:xfrm>
          <a:blipFill>
            <a:blip r:embed="rId2"/>
            <a:stretch>
              <a:fillRect/>
            </a:stretch>
          </a:blipFill>
        </p:spPr>
        <p:txBody>
          <a:bodyPr anchor="ctr"/>
          <a:lstStyle>
            <a:lvl1pPr>
              <a:defRPr sz="1600" spc="-30" baseline="0">
                <a:solidFill>
                  <a:schemeClr val="accent1"/>
                </a:solidFill>
              </a:defRPr>
            </a:lvl1pPr>
          </a:lstStyle>
          <a:p>
            <a:pPr lvl="0"/>
            <a:r>
              <a:rPr lang="en-AU"/>
              <a:t>Click to insert chapter slide title</a:t>
            </a:r>
            <a:endParaRPr lang="en-AU" dirty="0"/>
          </a:p>
        </p:txBody>
      </p:sp>
      <p:sp>
        <p:nvSpPr>
          <p:cNvPr id="19" name="Text Placeholder 11">
            <a:extLst>
              <a:ext uri="{FF2B5EF4-FFF2-40B4-BE49-F238E27FC236}">
                <a16:creationId xmlns:a16="http://schemas.microsoft.com/office/drawing/2014/main" id="{1740B41F-70FD-6545-89F3-4125FE0C315F}"/>
              </a:ext>
            </a:extLst>
          </p:cNvPr>
          <p:cNvSpPr>
            <a:spLocks noGrp="1"/>
          </p:cNvSpPr>
          <p:nvPr>
            <p:ph type="body" sz="quarter" idx="19" hasCustomPrompt="1"/>
          </p:nvPr>
        </p:nvSpPr>
        <p:spPr>
          <a:xfrm>
            <a:off x="1296000" y="4399701"/>
            <a:ext cx="5245200" cy="450000"/>
          </a:xfrm>
          <a:blipFill>
            <a:blip r:embed="rId2"/>
            <a:stretch>
              <a:fillRect/>
            </a:stretch>
          </a:blipFill>
        </p:spPr>
        <p:txBody>
          <a:bodyPr anchor="ctr"/>
          <a:lstStyle>
            <a:lvl1pPr>
              <a:defRPr sz="1600" spc="-30" baseline="0">
                <a:solidFill>
                  <a:schemeClr val="accent1"/>
                </a:solidFill>
              </a:defRPr>
            </a:lvl1pPr>
          </a:lstStyle>
          <a:p>
            <a:pPr lvl="0"/>
            <a:r>
              <a:rPr lang="en-AU"/>
              <a:t>Click to insert chapter slide title</a:t>
            </a:r>
            <a:endParaRPr lang="en-AU" dirty="0"/>
          </a:p>
        </p:txBody>
      </p:sp>
    </p:spTree>
    <p:extLst>
      <p:ext uri="{BB962C8B-B14F-4D97-AF65-F5344CB8AC3E}">
        <p14:creationId xmlns:p14="http://schemas.microsoft.com/office/powerpoint/2010/main" val="1875528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68B88-1E6A-B974-D31D-894EFB51A019}"/>
              </a:ext>
            </a:extLst>
          </p:cNvPr>
          <p:cNvSpPr>
            <a:spLocks noGrp="1"/>
          </p:cNvSpPr>
          <p:nvPr>
            <p:ph type="title"/>
          </p:nvPr>
        </p:nvSpPr>
        <p:spPr/>
        <p:txBody>
          <a:bodyPr/>
          <a:lstStyle/>
          <a:p>
            <a:r>
              <a:rPr lang="en-US"/>
              <a:t>Click to edit Master title style</a:t>
            </a:r>
            <a:endParaRPr lang="en-AU" dirty="0"/>
          </a:p>
        </p:txBody>
      </p:sp>
      <p:sp>
        <p:nvSpPr>
          <p:cNvPr id="3" name="Content Placeholder 2">
            <a:extLst>
              <a:ext uri="{FF2B5EF4-FFF2-40B4-BE49-F238E27FC236}">
                <a16:creationId xmlns:a16="http://schemas.microsoft.com/office/drawing/2014/main" id="{7C5D111B-1EC1-C781-EBC2-231292B7EAA3}"/>
              </a:ext>
            </a:extLst>
          </p:cNvPr>
          <p:cNvSpPr>
            <a:spLocks noGrp="1"/>
          </p:cNvSpPr>
          <p:nvPr>
            <p:ph idx="1" hasCustomPrompt="1"/>
          </p:nvPr>
        </p:nvSpPr>
        <p:spPr/>
        <p:txBody>
          <a:bodyPr/>
          <a:lstStyle>
            <a:lvl1pPr>
              <a:defRPr/>
            </a:lvl1pPr>
          </a:lstStyle>
          <a:p>
            <a:pPr lvl="0"/>
            <a:r>
              <a:rPr lang="en-AU"/>
              <a:t>Click an icon to add content, or insert text here. Click the Increase List Level button for styles. Level 1 Heading, level 2 Intro text, level 3 subheading, level 4 body text, level 5-6 bullets, level 7 footnote text. Click the Decrease List Level button to move backwards through styles</a:t>
            </a:r>
          </a:p>
          <a:p>
            <a:pPr lvl="1"/>
            <a:r>
              <a:rPr lang="en-AU"/>
              <a:t>Second level</a:t>
            </a:r>
          </a:p>
          <a:p>
            <a:pPr lvl="2"/>
            <a:r>
              <a:rPr lang="en-AU"/>
              <a:t>Third level</a:t>
            </a:r>
          </a:p>
          <a:p>
            <a:pPr lvl="3"/>
            <a:r>
              <a:rPr lang="en-AU"/>
              <a:t>Fourth level</a:t>
            </a:r>
          </a:p>
          <a:p>
            <a:pPr lvl="4"/>
            <a:r>
              <a:rPr lang="en-AU"/>
              <a:t>Fifth level</a:t>
            </a:r>
            <a:endParaRPr lang="en-AU" dirty="0"/>
          </a:p>
        </p:txBody>
      </p:sp>
      <p:sp>
        <p:nvSpPr>
          <p:cNvPr id="4" name="Date Placeholder 3">
            <a:extLst>
              <a:ext uri="{FF2B5EF4-FFF2-40B4-BE49-F238E27FC236}">
                <a16:creationId xmlns:a16="http://schemas.microsoft.com/office/drawing/2014/main" id="{46165BA9-4E5E-6E07-43C3-0029B694A504}"/>
              </a:ext>
            </a:extLst>
          </p:cNvPr>
          <p:cNvSpPr>
            <a:spLocks noGrp="1"/>
          </p:cNvSpPr>
          <p:nvPr>
            <p:ph type="dt" sz="half" idx="10"/>
          </p:nvPr>
        </p:nvSpPr>
        <p:spPr/>
        <p:txBody>
          <a:bodyPr/>
          <a:lstStyle/>
          <a:p>
            <a:fld id="{F254C2E4-54CA-40E8-96CB-322357B49CBA}" type="datetime1">
              <a:rPr lang="en-AU" smtClean="0"/>
              <a:t>09/10/2025</a:t>
            </a:fld>
            <a:endParaRPr lang="en-AU" dirty="0"/>
          </a:p>
        </p:txBody>
      </p:sp>
      <p:sp>
        <p:nvSpPr>
          <p:cNvPr id="5" name="Footer Placeholder 4">
            <a:extLst>
              <a:ext uri="{FF2B5EF4-FFF2-40B4-BE49-F238E27FC236}">
                <a16:creationId xmlns:a16="http://schemas.microsoft.com/office/drawing/2014/main" id="{031693DE-FC72-ADF4-EABE-7A537CB01AB4}"/>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EDAF68BE-A573-03F0-711F-EA5A8687BC1D}"/>
              </a:ext>
            </a:extLst>
          </p:cNvPr>
          <p:cNvSpPr>
            <a:spLocks noGrp="1"/>
          </p:cNvSpPr>
          <p:nvPr>
            <p:ph type="sldNum" sz="quarter" idx="12"/>
          </p:nvPr>
        </p:nvSpPr>
        <p:spPr/>
        <p:txBody>
          <a:bodyPr/>
          <a:lstStyle/>
          <a:p>
            <a:fld id="{A40D6A04-72A8-4475-BF33-DC293242C63C}" type="slidenum">
              <a:rPr lang="en-AU" smtClean="0"/>
              <a:t>‹#›</a:t>
            </a:fld>
            <a:endParaRPr lang="en-AU" dirty="0"/>
          </a:p>
        </p:txBody>
      </p:sp>
    </p:spTree>
    <p:extLst>
      <p:ext uri="{BB962C8B-B14F-4D97-AF65-F5344CB8AC3E}">
        <p14:creationId xmlns:p14="http://schemas.microsoft.com/office/powerpoint/2010/main" val="329082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947E1-FA46-C153-D73A-4935385BEB19}"/>
              </a:ext>
            </a:extLst>
          </p:cNvPr>
          <p:cNvSpPr>
            <a:spLocks noGrp="1"/>
          </p:cNvSpPr>
          <p:nvPr>
            <p:ph type="title"/>
          </p:nvPr>
        </p:nvSpPr>
        <p:spPr/>
        <p:txBody>
          <a:bodyPr/>
          <a:lstStyle/>
          <a:p>
            <a:r>
              <a:rPr lang="en-US"/>
              <a:t>Click to edit Master title style</a:t>
            </a:r>
            <a:endParaRPr lang="en-AU" dirty="0"/>
          </a:p>
        </p:txBody>
      </p:sp>
      <p:sp>
        <p:nvSpPr>
          <p:cNvPr id="3" name="Content Placeholder 2">
            <a:extLst>
              <a:ext uri="{FF2B5EF4-FFF2-40B4-BE49-F238E27FC236}">
                <a16:creationId xmlns:a16="http://schemas.microsoft.com/office/drawing/2014/main" id="{8061459D-AFDB-5D56-48DC-C6EF2D56A5CE}"/>
              </a:ext>
            </a:extLst>
          </p:cNvPr>
          <p:cNvSpPr>
            <a:spLocks noGrp="1"/>
          </p:cNvSpPr>
          <p:nvPr>
            <p:ph sz="half" idx="1" hasCustomPrompt="1"/>
          </p:nvPr>
        </p:nvSpPr>
        <p:spPr>
          <a:xfrm>
            <a:off x="1314000" y="1404000"/>
            <a:ext cx="4680000" cy="4680000"/>
          </a:xfrm>
        </p:spPr>
        <p:txBody>
          <a:bodyPr/>
          <a:lstStyle>
            <a:lvl1pPr>
              <a:defRPr/>
            </a:lvl1pPr>
          </a:lstStyle>
          <a:p>
            <a:pPr lvl="0"/>
            <a:r>
              <a:rPr lang="en-AU" dirty="0"/>
              <a:t>Click an icon to add content, or insert text here. Click the Increase List Level button for styles.</a:t>
            </a:r>
          </a:p>
          <a:p>
            <a:pPr lvl="1"/>
            <a:r>
              <a:rPr lang="en-AU" dirty="0"/>
              <a:t>Second level</a:t>
            </a:r>
          </a:p>
          <a:p>
            <a:pPr lvl="2"/>
            <a:r>
              <a:rPr lang="en-AU" dirty="0"/>
              <a:t>Third level</a:t>
            </a:r>
          </a:p>
          <a:p>
            <a:pPr lvl="3"/>
            <a:r>
              <a:rPr lang="en-AU" dirty="0"/>
              <a:t>Fourth level</a:t>
            </a:r>
          </a:p>
          <a:p>
            <a:pPr lvl="4"/>
            <a:r>
              <a:rPr lang="en-AU" dirty="0"/>
              <a:t>Fifth level</a:t>
            </a:r>
          </a:p>
        </p:txBody>
      </p:sp>
      <p:sp>
        <p:nvSpPr>
          <p:cNvPr id="4" name="Content Placeholder 3">
            <a:extLst>
              <a:ext uri="{FF2B5EF4-FFF2-40B4-BE49-F238E27FC236}">
                <a16:creationId xmlns:a16="http://schemas.microsoft.com/office/drawing/2014/main" id="{72D849BA-F8F8-2FA4-2A7F-4DF1452A2CD8}"/>
              </a:ext>
            </a:extLst>
          </p:cNvPr>
          <p:cNvSpPr>
            <a:spLocks noGrp="1"/>
          </p:cNvSpPr>
          <p:nvPr>
            <p:ph sz="half" idx="2" hasCustomPrompt="1"/>
          </p:nvPr>
        </p:nvSpPr>
        <p:spPr>
          <a:xfrm>
            <a:off x="6984000" y="1404000"/>
            <a:ext cx="4680000" cy="4680000"/>
          </a:xfrm>
        </p:spPr>
        <p:txBody>
          <a:bodyPr/>
          <a:lstStyle/>
          <a:p>
            <a:pPr lvl="0"/>
            <a:r>
              <a:rPr lang="en-AU"/>
              <a:t>Click an icon to add content, or insert text here. Click the Increase List Level button for styles.</a:t>
            </a:r>
          </a:p>
          <a:p>
            <a:pPr lvl="1"/>
            <a:r>
              <a:rPr lang="en-AU"/>
              <a:t>Second level</a:t>
            </a:r>
          </a:p>
          <a:p>
            <a:pPr lvl="2"/>
            <a:r>
              <a:rPr lang="en-AU"/>
              <a:t>Third level</a:t>
            </a:r>
          </a:p>
          <a:p>
            <a:pPr lvl="3"/>
            <a:r>
              <a:rPr lang="en-AU"/>
              <a:t>Fourth level</a:t>
            </a:r>
          </a:p>
          <a:p>
            <a:pPr lvl="4"/>
            <a:r>
              <a:rPr lang="en-AU"/>
              <a:t>Fifth level</a:t>
            </a:r>
            <a:endParaRPr lang="en-AU" dirty="0"/>
          </a:p>
        </p:txBody>
      </p:sp>
      <p:sp>
        <p:nvSpPr>
          <p:cNvPr id="5" name="Date Placeholder 4">
            <a:extLst>
              <a:ext uri="{FF2B5EF4-FFF2-40B4-BE49-F238E27FC236}">
                <a16:creationId xmlns:a16="http://schemas.microsoft.com/office/drawing/2014/main" id="{6FC01176-E8BD-CD29-081D-AD54575E44A7}"/>
              </a:ext>
            </a:extLst>
          </p:cNvPr>
          <p:cNvSpPr>
            <a:spLocks noGrp="1"/>
          </p:cNvSpPr>
          <p:nvPr>
            <p:ph type="dt" sz="half" idx="10"/>
          </p:nvPr>
        </p:nvSpPr>
        <p:spPr/>
        <p:txBody>
          <a:bodyPr/>
          <a:lstStyle/>
          <a:p>
            <a:fld id="{8EFBD86B-4B4C-43AF-B15C-5330CE6D7AE9}" type="datetime1">
              <a:rPr lang="en-AU" smtClean="0"/>
              <a:t>09/10/2025</a:t>
            </a:fld>
            <a:endParaRPr lang="en-AU" dirty="0"/>
          </a:p>
        </p:txBody>
      </p:sp>
      <p:sp>
        <p:nvSpPr>
          <p:cNvPr id="6" name="Footer Placeholder 5">
            <a:extLst>
              <a:ext uri="{FF2B5EF4-FFF2-40B4-BE49-F238E27FC236}">
                <a16:creationId xmlns:a16="http://schemas.microsoft.com/office/drawing/2014/main" id="{E64BCD1A-6169-BFDE-B921-4E729421D118}"/>
              </a:ext>
            </a:extLst>
          </p:cNvPr>
          <p:cNvSpPr>
            <a:spLocks noGrp="1"/>
          </p:cNvSpPr>
          <p:nvPr>
            <p:ph type="ftr" sz="quarter" idx="11"/>
          </p:nvPr>
        </p:nvSpPr>
        <p:spPr/>
        <p:txBody>
          <a:bodyPr/>
          <a:lstStyle/>
          <a:p>
            <a:endParaRPr lang="en-AU" dirty="0"/>
          </a:p>
        </p:txBody>
      </p:sp>
      <p:sp>
        <p:nvSpPr>
          <p:cNvPr id="7" name="Slide Number Placeholder 6">
            <a:extLst>
              <a:ext uri="{FF2B5EF4-FFF2-40B4-BE49-F238E27FC236}">
                <a16:creationId xmlns:a16="http://schemas.microsoft.com/office/drawing/2014/main" id="{30845638-7422-A686-FA67-B160461AD5DB}"/>
              </a:ext>
            </a:extLst>
          </p:cNvPr>
          <p:cNvSpPr>
            <a:spLocks noGrp="1"/>
          </p:cNvSpPr>
          <p:nvPr>
            <p:ph type="sldNum" sz="quarter" idx="12"/>
          </p:nvPr>
        </p:nvSpPr>
        <p:spPr/>
        <p:txBody>
          <a:bodyPr/>
          <a:lstStyle/>
          <a:p>
            <a:fld id="{A40D6A04-72A8-4475-BF33-DC293242C63C}" type="slidenum">
              <a:rPr lang="en-AU" smtClean="0"/>
              <a:t>‹#›</a:t>
            </a:fld>
            <a:endParaRPr lang="en-AU" dirty="0"/>
          </a:p>
        </p:txBody>
      </p:sp>
    </p:spTree>
    <p:extLst>
      <p:ext uri="{BB962C8B-B14F-4D97-AF65-F5344CB8AC3E}">
        <p14:creationId xmlns:p14="http://schemas.microsoft.com/office/powerpoint/2010/main" val="4163702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56C5BF3-B548-78EB-0FCF-F572CEB6637B}"/>
              </a:ext>
            </a:extLst>
          </p:cNvPr>
          <p:cNvSpPr>
            <a:spLocks noGrp="1"/>
          </p:cNvSpPr>
          <p:nvPr>
            <p:ph type="body" idx="1" hasCustomPrompt="1"/>
          </p:nvPr>
        </p:nvSpPr>
        <p:spPr>
          <a:xfrm>
            <a:off x="1314000" y="1404000"/>
            <a:ext cx="4680000" cy="540000"/>
          </a:xfrm>
        </p:spPr>
        <p:txBody>
          <a:bodyPr anchor="b"/>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insert subheading</a:t>
            </a:r>
            <a:endParaRPr lang="en-AU" dirty="0"/>
          </a:p>
        </p:txBody>
      </p:sp>
      <p:sp>
        <p:nvSpPr>
          <p:cNvPr id="4" name="Content Placeholder 3">
            <a:extLst>
              <a:ext uri="{FF2B5EF4-FFF2-40B4-BE49-F238E27FC236}">
                <a16:creationId xmlns:a16="http://schemas.microsoft.com/office/drawing/2014/main" id="{32A382B5-A846-B4D5-2492-CB954C5C7749}"/>
              </a:ext>
            </a:extLst>
          </p:cNvPr>
          <p:cNvSpPr>
            <a:spLocks noGrp="1"/>
          </p:cNvSpPr>
          <p:nvPr>
            <p:ph sz="half" idx="2" hasCustomPrompt="1"/>
          </p:nvPr>
        </p:nvSpPr>
        <p:spPr>
          <a:xfrm>
            <a:off x="1314000" y="1944000"/>
            <a:ext cx="4680000" cy="4140000"/>
          </a:xfrm>
        </p:spPr>
        <p:txBody>
          <a:bodyPr/>
          <a:lstStyle/>
          <a:p>
            <a:pPr lvl="0"/>
            <a:r>
              <a:rPr lang="en-AU" dirty="0"/>
              <a:t>Click an icon to add content, or insert text here. Click the Increase List Level button for styles.</a:t>
            </a:r>
          </a:p>
          <a:p>
            <a:pPr lvl="1"/>
            <a:r>
              <a:rPr lang="en-AU" dirty="0"/>
              <a:t>Second level</a:t>
            </a:r>
          </a:p>
          <a:p>
            <a:pPr lvl="2"/>
            <a:r>
              <a:rPr lang="en-AU" dirty="0"/>
              <a:t>Third level</a:t>
            </a:r>
          </a:p>
          <a:p>
            <a:pPr lvl="3"/>
            <a:r>
              <a:rPr lang="en-AU" dirty="0"/>
              <a:t>Fourth level</a:t>
            </a:r>
          </a:p>
          <a:p>
            <a:pPr lvl="4"/>
            <a:r>
              <a:rPr lang="en-AU" dirty="0"/>
              <a:t>Fifth level</a:t>
            </a:r>
          </a:p>
        </p:txBody>
      </p:sp>
      <p:sp>
        <p:nvSpPr>
          <p:cNvPr id="5" name="Text Placeholder 4">
            <a:extLst>
              <a:ext uri="{FF2B5EF4-FFF2-40B4-BE49-F238E27FC236}">
                <a16:creationId xmlns:a16="http://schemas.microsoft.com/office/drawing/2014/main" id="{2BDE1733-2E31-2F42-C70E-8AEDC1CC3CAE}"/>
              </a:ext>
            </a:extLst>
          </p:cNvPr>
          <p:cNvSpPr>
            <a:spLocks noGrp="1"/>
          </p:cNvSpPr>
          <p:nvPr>
            <p:ph type="body" sz="quarter" idx="3" hasCustomPrompt="1"/>
          </p:nvPr>
        </p:nvSpPr>
        <p:spPr>
          <a:xfrm>
            <a:off x="6984000" y="1404000"/>
            <a:ext cx="4680000" cy="540000"/>
          </a:xfrm>
        </p:spPr>
        <p:txBody>
          <a:bodyPr anchor="b"/>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insert subheading</a:t>
            </a:r>
            <a:endParaRPr lang="en-AU" dirty="0"/>
          </a:p>
        </p:txBody>
      </p:sp>
      <p:sp>
        <p:nvSpPr>
          <p:cNvPr id="6" name="Content Placeholder 5">
            <a:extLst>
              <a:ext uri="{FF2B5EF4-FFF2-40B4-BE49-F238E27FC236}">
                <a16:creationId xmlns:a16="http://schemas.microsoft.com/office/drawing/2014/main" id="{84BA2128-573D-E6E7-FC27-FC92C5750C26}"/>
              </a:ext>
            </a:extLst>
          </p:cNvPr>
          <p:cNvSpPr>
            <a:spLocks noGrp="1"/>
          </p:cNvSpPr>
          <p:nvPr>
            <p:ph sz="quarter" idx="4" hasCustomPrompt="1"/>
          </p:nvPr>
        </p:nvSpPr>
        <p:spPr>
          <a:xfrm>
            <a:off x="6984000" y="1944000"/>
            <a:ext cx="4680000" cy="4140000"/>
          </a:xfrm>
        </p:spPr>
        <p:txBody>
          <a:bodyPr/>
          <a:lstStyle/>
          <a:p>
            <a:pPr lvl="0"/>
            <a:r>
              <a:rPr lang="en-AU"/>
              <a:t>Click an icon to add content, or insert text here. Click the Increase List Level button for styles.</a:t>
            </a:r>
          </a:p>
          <a:p>
            <a:pPr lvl="1"/>
            <a:r>
              <a:rPr lang="en-AU"/>
              <a:t>Second level</a:t>
            </a:r>
          </a:p>
          <a:p>
            <a:pPr lvl="2"/>
            <a:r>
              <a:rPr lang="en-AU"/>
              <a:t>Third level</a:t>
            </a:r>
          </a:p>
          <a:p>
            <a:pPr lvl="3"/>
            <a:r>
              <a:rPr lang="en-AU"/>
              <a:t>Fourth level</a:t>
            </a:r>
          </a:p>
          <a:p>
            <a:pPr lvl="4"/>
            <a:r>
              <a:rPr lang="en-AU"/>
              <a:t>Fifth level</a:t>
            </a:r>
            <a:endParaRPr lang="en-AU" dirty="0"/>
          </a:p>
        </p:txBody>
      </p:sp>
      <p:sp>
        <p:nvSpPr>
          <p:cNvPr id="7" name="Date Placeholder 6">
            <a:extLst>
              <a:ext uri="{FF2B5EF4-FFF2-40B4-BE49-F238E27FC236}">
                <a16:creationId xmlns:a16="http://schemas.microsoft.com/office/drawing/2014/main" id="{F260CB48-791E-1C71-AF2C-F418F20A6C71}"/>
              </a:ext>
            </a:extLst>
          </p:cNvPr>
          <p:cNvSpPr>
            <a:spLocks noGrp="1"/>
          </p:cNvSpPr>
          <p:nvPr>
            <p:ph type="dt" sz="half" idx="10"/>
          </p:nvPr>
        </p:nvSpPr>
        <p:spPr/>
        <p:txBody>
          <a:bodyPr/>
          <a:lstStyle/>
          <a:p>
            <a:fld id="{6E1B5A2D-C640-42AD-B376-8E4B97B36A2B}" type="datetime1">
              <a:rPr lang="en-AU" smtClean="0"/>
              <a:t>09/10/2025</a:t>
            </a:fld>
            <a:endParaRPr lang="en-AU" dirty="0"/>
          </a:p>
        </p:txBody>
      </p:sp>
      <p:sp>
        <p:nvSpPr>
          <p:cNvPr id="8" name="Footer Placeholder 7">
            <a:extLst>
              <a:ext uri="{FF2B5EF4-FFF2-40B4-BE49-F238E27FC236}">
                <a16:creationId xmlns:a16="http://schemas.microsoft.com/office/drawing/2014/main" id="{D64364A1-72AA-2506-9352-041575941094}"/>
              </a:ext>
            </a:extLst>
          </p:cNvPr>
          <p:cNvSpPr>
            <a:spLocks noGrp="1"/>
          </p:cNvSpPr>
          <p:nvPr>
            <p:ph type="ftr" sz="quarter" idx="11"/>
          </p:nvPr>
        </p:nvSpPr>
        <p:spPr/>
        <p:txBody>
          <a:bodyPr/>
          <a:lstStyle/>
          <a:p>
            <a:endParaRPr lang="en-AU" dirty="0"/>
          </a:p>
        </p:txBody>
      </p:sp>
      <p:sp>
        <p:nvSpPr>
          <p:cNvPr id="9" name="Slide Number Placeholder 8">
            <a:extLst>
              <a:ext uri="{FF2B5EF4-FFF2-40B4-BE49-F238E27FC236}">
                <a16:creationId xmlns:a16="http://schemas.microsoft.com/office/drawing/2014/main" id="{DCC732E9-7318-D24A-DEEA-24C8F9D9D784}"/>
              </a:ext>
            </a:extLst>
          </p:cNvPr>
          <p:cNvSpPr>
            <a:spLocks noGrp="1"/>
          </p:cNvSpPr>
          <p:nvPr>
            <p:ph type="sldNum" sz="quarter" idx="12"/>
          </p:nvPr>
        </p:nvSpPr>
        <p:spPr/>
        <p:txBody>
          <a:bodyPr/>
          <a:lstStyle/>
          <a:p>
            <a:fld id="{A40D6A04-72A8-4475-BF33-DC293242C63C}" type="slidenum">
              <a:rPr lang="en-AU" smtClean="0"/>
              <a:t>‹#›</a:t>
            </a:fld>
            <a:endParaRPr lang="en-AU" dirty="0"/>
          </a:p>
        </p:txBody>
      </p:sp>
      <p:sp>
        <p:nvSpPr>
          <p:cNvPr id="10" name="Title 9">
            <a:extLst>
              <a:ext uri="{FF2B5EF4-FFF2-40B4-BE49-F238E27FC236}">
                <a16:creationId xmlns:a16="http://schemas.microsoft.com/office/drawing/2014/main" id="{92845D92-620F-9F6E-12F9-40F4F110C350}"/>
              </a:ext>
            </a:extLst>
          </p:cNvPr>
          <p:cNvSpPr>
            <a:spLocks noGrp="1"/>
          </p:cNvSpPr>
          <p:nvPr>
            <p:ph type="title"/>
          </p:nvPr>
        </p:nvSpPr>
        <p:spPr/>
        <p:txBody>
          <a:bodyPr/>
          <a:lstStyle/>
          <a:p>
            <a:r>
              <a:rPr lang="en-US"/>
              <a:t>Click to edit Master title style</a:t>
            </a:r>
            <a:endParaRPr lang="en-AU" dirty="0"/>
          </a:p>
        </p:txBody>
      </p:sp>
    </p:spTree>
    <p:extLst>
      <p:ext uri="{BB962C8B-B14F-4D97-AF65-F5344CB8AC3E}">
        <p14:creationId xmlns:p14="http://schemas.microsoft.com/office/powerpoint/2010/main" val="2530624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68B88-1E6A-B974-D31D-894EFB51A019}"/>
              </a:ext>
            </a:extLst>
          </p:cNvPr>
          <p:cNvSpPr>
            <a:spLocks noGrp="1"/>
          </p:cNvSpPr>
          <p:nvPr>
            <p:ph type="title"/>
          </p:nvPr>
        </p:nvSpPr>
        <p:spPr/>
        <p:txBody>
          <a:bodyPr/>
          <a:lstStyle/>
          <a:p>
            <a:r>
              <a:rPr lang="en-US"/>
              <a:t>Click to edit Master title style</a:t>
            </a:r>
            <a:endParaRPr lang="en-AU" dirty="0"/>
          </a:p>
        </p:txBody>
      </p:sp>
      <p:sp>
        <p:nvSpPr>
          <p:cNvPr id="4" name="Date Placeholder 3">
            <a:extLst>
              <a:ext uri="{FF2B5EF4-FFF2-40B4-BE49-F238E27FC236}">
                <a16:creationId xmlns:a16="http://schemas.microsoft.com/office/drawing/2014/main" id="{46165BA9-4E5E-6E07-43C3-0029B694A504}"/>
              </a:ext>
            </a:extLst>
          </p:cNvPr>
          <p:cNvSpPr>
            <a:spLocks noGrp="1"/>
          </p:cNvSpPr>
          <p:nvPr>
            <p:ph type="dt" sz="half" idx="10"/>
          </p:nvPr>
        </p:nvSpPr>
        <p:spPr/>
        <p:txBody>
          <a:bodyPr/>
          <a:lstStyle/>
          <a:p>
            <a:fld id="{5AE32909-9022-4731-BF23-5D9296F43DBD}" type="datetime1">
              <a:rPr lang="en-AU" smtClean="0"/>
              <a:t>09/10/2025</a:t>
            </a:fld>
            <a:endParaRPr lang="en-AU" dirty="0"/>
          </a:p>
        </p:txBody>
      </p:sp>
      <p:sp>
        <p:nvSpPr>
          <p:cNvPr id="5" name="Footer Placeholder 4">
            <a:extLst>
              <a:ext uri="{FF2B5EF4-FFF2-40B4-BE49-F238E27FC236}">
                <a16:creationId xmlns:a16="http://schemas.microsoft.com/office/drawing/2014/main" id="{031693DE-FC72-ADF4-EABE-7A537CB01AB4}"/>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EDAF68BE-A573-03F0-711F-EA5A8687BC1D}"/>
              </a:ext>
            </a:extLst>
          </p:cNvPr>
          <p:cNvSpPr>
            <a:spLocks noGrp="1"/>
          </p:cNvSpPr>
          <p:nvPr>
            <p:ph type="sldNum" sz="quarter" idx="12"/>
          </p:nvPr>
        </p:nvSpPr>
        <p:spPr/>
        <p:txBody>
          <a:bodyPr/>
          <a:lstStyle/>
          <a:p>
            <a:fld id="{A40D6A04-72A8-4475-BF33-DC293242C63C}" type="slidenum">
              <a:rPr lang="en-AU" smtClean="0"/>
              <a:t>‹#›</a:t>
            </a:fld>
            <a:endParaRPr lang="en-AU" dirty="0"/>
          </a:p>
        </p:txBody>
      </p:sp>
      <p:sp>
        <p:nvSpPr>
          <p:cNvPr id="12" name="Picture Placeholder 11">
            <a:extLst>
              <a:ext uri="{FF2B5EF4-FFF2-40B4-BE49-F238E27FC236}">
                <a16:creationId xmlns:a16="http://schemas.microsoft.com/office/drawing/2014/main" id="{B337471C-7F51-B27E-77BE-9CEF50654259}"/>
              </a:ext>
            </a:extLst>
          </p:cNvPr>
          <p:cNvSpPr>
            <a:spLocks noGrp="1"/>
          </p:cNvSpPr>
          <p:nvPr>
            <p:ph type="pic" sz="quarter" idx="13" hasCustomPrompt="1"/>
          </p:nvPr>
        </p:nvSpPr>
        <p:spPr>
          <a:xfrm>
            <a:off x="6997700" y="1270000"/>
            <a:ext cx="4737227" cy="4876800"/>
          </a:xfrm>
          <a:custGeom>
            <a:avLst/>
            <a:gdLst>
              <a:gd name="connsiteX0" fmla="*/ 0 w 4737227"/>
              <a:gd name="connsiteY0" fmla="*/ 0 h 4876800"/>
              <a:gd name="connsiteX1" fmla="*/ 3213227 w 4737227"/>
              <a:gd name="connsiteY1" fmla="*/ 0 h 4876800"/>
              <a:gd name="connsiteX2" fmla="*/ 4737227 w 4737227"/>
              <a:gd name="connsiteY2" fmla="*/ 1524000 h 4876800"/>
              <a:gd name="connsiteX3" fmla="*/ 4737227 w 4737227"/>
              <a:gd name="connsiteY3" fmla="*/ 4876800 h 4876800"/>
              <a:gd name="connsiteX4" fmla="*/ 1524000 w 4737227"/>
              <a:gd name="connsiteY4" fmla="*/ 4876800 h 4876800"/>
              <a:gd name="connsiteX5" fmla="*/ 0 w 4737227"/>
              <a:gd name="connsiteY5" fmla="*/ 3352800 h 487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37227" h="4876800">
                <a:moveTo>
                  <a:pt x="0" y="0"/>
                </a:moveTo>
                <a:lnTo>
                  <a:pt x="3213227" y="0"/>
                </a:lnTo>
                <a:cubicBezTo>
                  <a:pt x="4054856" y="0"/>
                  <a:pt x="4737227" y="682371"/>
                  <a:pt x="4737227" y="1524000"/>
                </a:cubicBezTo>
                <a:lnTo>
                  <a:pt x="4737227" y="4876800"/>
                </a:lnTo>
                <a:lnTo>
                  <a:pt x="1524000" y="4876800"/>
                </a:lnTo>
                <a:cubicBezTo>
                  <a:pt x="682371" y="4876800"/>
                  <a:pt x="0" y="4194429"/>
                  <a:pt x="0" y="3352800"/>
                </a:cubicBezTo>
                <a:close/>
              </a:path>
            </a:pathLst>
          </a:custGeom>
          <a:solidFill>
            <a:schemeClr val="bg1"/>
          </a:solidFill>
        </p:spPr>
        <p:txBody>
          <a:bodyPr wrap="square" lIns="180000" tIns="1080000" rIns="180000">
            <a:noAutofit/>
          </a:bodyPr>
          <a:lstStyle>
            <a:lvl1pPr algn="just">
              <a:defRPr sz="1200"/>
            </a:lvl1pPr>
          </a:lstStyle>
          <a:p>
            <a:r>
              <a:rPr lang="en-AU"/>
              <a:t>Click icon to add image or click on the picture placeholder and select Insert &gt; Picture for online images.  Click Format &gt; Crop &gt; Fill to resize/move the image inside the placeholder or to reset the image. If resizing the image, remember to hold your finger on the Shift key and drag a corner picture handle (this will keep the aspect ratio of the image locked).</a:t>
            </a:r>
            <a:endParaRPr lang="en-AU" dirty="0"/>
          </a:p>
        </p:txBody>
      </p:sp>
      <p:sp>
        <p:nvSpPr>
          <p:cNvPr id="14" name="Text Placeholder 13">
            <a:extLst>
              <a:ext uri="{FF2B5EF4-FFF2-40B4-BE49-F238E27FC236}">
                <a16:creationId xmlns:a16="http://schemas.microsoft.com/office/drawing/2014/main" id="{C1A79A40-8FFB-42F6-65BE-3A6F660A8A6F}"/>
              </a:ext>
            </a:extLst>
          </p:cNvPr>
          <p:cNvSpPr>
            <a:spLocks noGrp="1"/>
          </p:cNvSpPr>
          <p:nvPr>
            <p:ph type="body" sz="quarter" idx="14" hasCustomPrompt="1"/>
          </p:nvPr>
        </p:nvSpPr>
        <p:spPr>
          <a:xfrm>
            <a:off x="1314450" y="1152525"/>
            <a:ext cx="5040313" cy="5038725"/>
          </a:xfrm>
        </p:spPr>
        <p:txBody>
          <a:bodyPr/>
          <a:lstStyle/>
          <a:p>
            <a:pPr lvl="0"/>
            <a:r>
              <a:rPr lang="en-AU"/>
              <a:t>Click here to insert text. Click the Increase List Level button for styles. </a:t>
            </a:r>
          </a:p>
          <a:p>
            <a:pPr lvl="1"/>
            <a:r>
              <a:rPr lang="en-AU"/>
              <a:t>Second level</a:t>
            </a:r>
          </a:p>
          <a:p>
            <a:pPr lvl="2"/>
            <a:r>
              <a:rPr lang="en-AU"/>
              <a:t>Third level</a:t>
            </a:r>
          </a:p>
          <a:p>
            <a:pPr lvl="3"/>
            <a:r>
              <a:rPr lang="en-AU"/>
              <a:t>Fourth level</a:t>
            </a:r>
          </a:p>
          <a:p>
            <a:pPr lvl="4"/>
            <a:r>
              <a:rPr lang="en-AU"/>
              <a:t>Fifth level</a:t>
            </a:r>
            <a:endParaRPr lang="en-AU" dirty="0"/>
          </a:p>
        </p:txBody>
      </p:sp>
    </p:spTree>
    <p:extLst>
      <p:ext uri="{BB962C8B-B14F-4D97-AF65-F5344CB8AC3E}">
        <p14:creationId xmlns:p14="http://schemas.microsoft.com/office/powerpoint/2010/main" val="2972124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4 Image">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B5E73FB-FFDB-A6E1-BEA0-99A21D746598}"/>
              </a:ext>
            </a:extLst>
          </p:cNvPr>
          <p:cNvSpPr>
            <a:spLocks noGrp="1"/>
          </p:cNvSpPr>
          <p:nvPr>
            <p:ph type="pic" sz="quarter" idx="14" hasCustomPrompt="1"/>
          </p:nvPr>
        </p:nvSpPr>
        <p:spPr>
          <a:xfrm>
            <a:off x="3885744" y="1322832"/>
            <a:ext cx="2422474" cy="2484000"/>
          </a:xfrm>
          <a:custGeom>
            <a:avLst/>
            <a:gdLst>
              <a:gd name="connsiteX0" fmla="*/ 0 w 2422474"/>
              <a:gd name="connsiteY0" fmla="*/ 0 h 2487168"/>
              <a:gd name="connsiteX1" fmla="*/ 1645234 w 2422474"/>
              <a:gd name="connsiteY1" fmla="*/ 0 h 2487168"/>
              <a:gd name="connsiteX2" fmla="*/ 1692581 w 2422474"/>
              <a:gd name="connsiteY2" fmla="*/ 1418 h 2487168"/>
              <a:gd name="connsiteX3" fmla="*/ 1739178 w 2422474"/>
              <a:gd name="connsiteY3" fmla="*/ 5619 h 2487168"/>
              <a:gd name="connsiteX4" fmla="*/ 1784944 w 2422474"/>
              <a:gd name="connsiteY4" fmla="*/ 12522 h 2487168"/>
              <a:gd name="connsiteX5" fmla="*/ 1829797 w 2422474"/>
              <a:gd name="connsiteY5" fmla="*/ 22045 h 2487168"/>
              <a:gd name="connsiteX6" fmla="*/ 1873656 w 2422474"/>
              <a:gd name="connsiteY6" fmla="*/ 34106 h 2487168"/>
              <a:gd name="connsiteX7" fmla="*/ 1916439 w 2422474"/>
              <a:gd name="connsiteY7" fmla="*/ 48625 h 2487168"/>
              <a:gd name="connsiteX8" fmla="*/ 1958065 w 2422474"/>
              <a:gd name="connsiteY8" fmla="*/ 65521 h 2487168"/>
              <a:gd name="connsiteX9" fmla="*/ 1998454 w 2422474"/>
              <a:gd name="connsiteY9" fmla="*/ 84711 h 2487168"/>
              <a:gd name="connsiteX10" fmla="*/ 2037523 w 2422474"/>
              <a:gd name="connsiteY10" fmla="*/ 106115 h 2487168"/>
              <a:gd name="connsiteX11" fmla="*/ 2075191 w 2422474"/>
              <a:gd name="connsiteY11" fmla="*/ 129651 h 2487168"/>
              <a:gd name="connsiteX12" fmla="*/ 2111377 w 2422474"/>
              <a:gd name="connsiteY12" fmla="*/ 155239 h 2487168"/>
              <a:gd name="connsiteX13" fmla="*/ 2146000 w 2422474"/>
              <a:gd name="connsiteY13" fmla="*/ 182796 h 2487168"/>
              <a:gd name="connsiteX14" fmla="*/ 2178979 w 2422474"/>
              <a:gd name="connsiteY14" fmla="*/ 212241 h 2487168"/>
              <a:gd name="connsiteX15" fmla="*/ 2210232 w 2422474"/>
              <a:gd name="connsiteY15" fmla="*/ 243494 h 2487168"/>
              <a:gd name="connsiteX16" fmla="*/ 2239677 w 2422474"/>
              <a:gd name="connsiteY16" fmla="*/ 276473 h 2487168"/>
              <a:gd name="connsiteX17" fmla="*/ 2267234 w 2422474"/>
              <a:gd name="connsiteY17" fmla="*/ 311096 h 2487168"/>
              <a:gd name="connsiteX18" fmla="*/ 2292822 w 2422474"/>
              <a:gd name="connsiteY18" fmla="*/ 347282 h 2487168"/>
              <a:gd name="connsiteX19" fmla="*/ 2316358 w 2422474"/>
              <a:gd name="connsiteY19" fmla="*/ 384951 h 2487168"/>
              <a:gd name="connsiteX20" fmla="*/ 2337762 w 2422474"/>
              <a:gd name="connsiteY20" fmla="*/ 424020 h 2487168"/>
              <a:gd name="connsiteX21" fmla="*/ 2356952 w 2422474"/>
              <a:gd name="connsiteY21" fmla="*/ 464408 h 2487168"/>
              <a:gd name="connsiteX22" fmla="*/ 2373848 w 2422474"/>
              <a:gd name="connsiteY22" fmla="*/ 506034 h 2487168"/>
              <a:gd name="connsiteX23" fmla="*/ 2388367 w 2422474"/>
              <a:gd name="connsiteY23" fmla="*/ 548818 h 2487168"/>
              <a:gd name="connsiteX24" fmla="*/ 2400429 w 2422474"/>
              <a:gd name="connsiteY24" fmla="*/ 592676 h 2487168"/>
              <a:gd name="connsiteX25" fmla="*/ 2409951 w 2422474"/>
              <a:gd name="connsiteY25" fmla="*/ 637529 h 2487168"/>
              <a:gd name="connsiteX26" fmla="*/ 2416854 w 2422474"/>
              <a:gd name="connsiteY26" fmla="*/ 683295 h 2487168"/>
              <a:gd name="connsiteX27" fmla="*/ 2421055 w 2422474"/>
              <a:gd name="connsiteY27" fmla="*/ 729892 h 2487168"/>
              <a:gd name="connsiteX28" fmla="*/ 2422474 w 2422474"/>
              <a:gd name="connsiteY28" fmla="*/ 777240 h 2487168"/>
              <a:gd name="connsiteX29" fmla="*/ 2422474 w 2422474"/>
              <a:gd name="connsiteY29" fmla="*/ 2487168 h 2487168"/>
              <a:gd name="connsiteX30" fmla="*/ 777240 w 2422474"/>
              <a:gd name="connsiteY30" fmla="*/ 2487168 h 2487168"/>
              <a:gd name="connsiteX31" fmla="*/ 729892 w 2422474"/>
              <a:gd name="connsiteY31" fmla="*/ 2485749 h 2487168"/>
              <a:gd name="connsiteX32" fmla="*/ 683295 w 2422474"/>
              <a:gd name="connsiteY32" fmla="*/ 2481548 h 2487168"/>
              <a:gd name="connsiteX33" fmla="*/ 637529 w 2422474"/>
              <a:gd name="connsiteY33" fmla="*/ 2474645 h 2487168"/>
              <a:gd name="connsiteX34" fmla="*/ 592676 w 2422474"/>
              <a:gd name="connsiteY34" fmla="*/ 2465122 h 2487168"/>
              <a:gd name="connsiteX35" fmla="*/ 548818 w 2422474"/>
              <a:gd name="connsiteY35" fmla="*/ 2453061 h 2487168"/>
              <a:gd name="connsiteX36" fmla="*/ 506034 w 2422474"/>
              <a:gd name="connsiteY36" fmla="*/ 2438542 h 2487168"/>
              <a:gd name="connsiteX37" fmla="*/ 464408 w 2422474"/>
              <a:gd name="connsiteY37" fmla="*/ 2421646 h 2487168"/>
              <a:gd name="connsiteX38" fmla="*/ 424020 w 2422474"/>
              <a:gd name="connsiteY38" fmla="*/ 2402456 h 2487168"/>
              <a:gd name="connsiteX39" fmla="*/ 384951 w 2422474"/>
              <a:gd name="connsiteY39" fmla="*/ 2381052 h 2487168"/>
              <a:gd name="connsiteX40" fmla="*/ 347282 w 2422474"/>
              <a:gd name="connsiteY40" fmla="*/ 2357516 h 2487168"/>
              <a:gd name="connsiteX41" fmla="*/ 311096 w 2422474"/>
              <a:gd name="connsiteY41" fmla="*/ 2331928 h 2487168"/>
              <a:gd name="connsiteX42" fmla="*/ 276473 w 2422474"/>
              <a:gd name="connsiteY42" fmla="*/ 2304371 h 2487168"/>
              <a:gd name="connsiteX43" fmla="*/ 243494 w 2422474"/>
              <a:gd name="connsiteY43" fmla="*/ 2274926 h 2487168"/>
              <a:gd name="connsiteX44" fmla="*/ 212241 w 2422474"/>
              <a:gd name="connsiteY44" fmla="*/ 2243673 h 2487168"/>
              <a:gd name="connsiteX45" fmla="*/ 182796 w 2422474"/>
              <a:gd name="connsiteY45" fmla="*/ 2210694 h 2487168"/>
              <a:gd name="connsiteX46" fmla="*/ 155239 w 2422474"/>
              <a:gd name="connsiteY46" fmla="*/ 2176071 h 2487168"/>
              <a:gd name="connsiteX47" fmla="*/ 129651 w 2422474"/>
              <a:gd name="connsiteY47" fmla="*/ 2139885 h 2487168"/>
              <a:gd name="connsiteX48" fmla="*/ 106115 w 2422474"/>
              <a:gd name="connsiteY48" fmla="*/ 2102216 h 2487168"/>
              <a:gd name="connsiteX49" fmla="*/ 84711 w 2422474"/>
              <a:gd name="connsiteY49" fmla="*/ 2063147 h 2487168"/>
              <a:gd name="connsiteX50" fmla="*/ 65521 w 2422474"/>
              <a:gd name="connsiteY50" fmla="*/ 2022759 h 2487168"/>
              <a:gd name="connsiteX51" fmla="*/ 48625 w 2422474"/>
              <a:gd name="connsiteY51" fmla="*/ 1981133 h 2487168"/>
              <a:gd name="connsiteX52" fmla="*/ 34106 w 2422474"/>
              <a:gd name="connsiteY52" fmla="*/ 1938349 h 2487168"/>
              <a:gd name="connsiteX53" fmla="*/ 22045 w 2422474"/>
              <a:gd name="connsiteY53" fmla="*/ 1894491 h 2487168"/>
              <a:gd name="connsiteX54" fmla="*/ 12522 w 2422474"/>
              <a:gd name="connsiteY54" fmla="*/ 1849638 h 2487168"/>
              <a:gd name="connsiteX55" fmla="*/ 5619 w 2422474"/>
              <a:gd name="connsiteY55" fmla="*/ 1803872 h 2487168"/>
              <a:gd name="connsiteX56" fmla="*/ 1418 w 2422474"/>
              <a:gd name="connsiteY56" fmla="*/ 1757275 h 2487168"/>
              <a:gd name="connsiteX57" fmla="*/ 0 w 2422474"/>
              <a:gd name="connsiteY57" fmla="*/ 1709927 h 248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422474" h="2487168">
                <a:moveTo>
                  <a:pt x="0" y="0"/>
                </a:moveTo>
                <a:lnTo>
                  <a:pt x="1645234" y="0"/>
                </a:lnTo>
                <a:lnTo>
                  <a:pt x="1692581" y="1418"/>
                </a:lnTo>
                <a:lnTo>
                  <a:pt x="1739178" y="5619"/>
                </a:lnTo>
                <a:lnTo>
                  <a:pt x="1784944" y="12522"/>
                </a:lnTo>
                <a:lnTo>
                  <a:pt x="1829797" y="22045"/>
                </a:lnTo>
                <a:lnTo>
                  <a:pt x="1873656" y="34106"/>
                </a:lnTo>
                <a:lnTo>
                  <a:pt x="1916439" y="48625"/>
                </a:lnTo>
                <a:lnTo>
                  <a:pt x="1958065" y="65521"/>
                </a:lnTo>
                <a:lnTo>
                  <a:pt x="1998454" y="84711"/>
                </a:lnTo>
                <a:lnTo>
                  <a:pt x="2037523" y="106115"/>
                </a:lnTo>
                <a:lnTo>
                  <a:pt x="2075191" y="129651"/>
                </a:lnTo>
                <a:lnTo>
                  <a:pt x="2111377" y="155239"/>
                </a:lnTo>
                <a:lnTo>
                  <a:pt x="2146000" y="182796"/>
                </a:lnTo>
                <a:lnTo>
                  <a:pt x="2178979" y="212241"/>
                </a:lnTo>
                <a:lnTo>
                  <a:pt x="2210232" y="243494"/>
                </a:lnTo>
                <a:lnTo>
                  <a:pt x="2239677" y="276473"/>
                </a:lnTo>
                <a:lnTo>
                  <a:pt x="2267234" y="311096"/>
                </a:lnTo>
                <a:lnTo>
                  <a:pt x="2292822" y="347282"/>
                </a:lnTo>
                <a:lnTo>
                  <a:pt x="2316358" y="384951"/>
                </a:lnTo>
                <a:lnTo>
                  <a:pt x="2337762" y="424020"/>
                </a:lnTo>
                <a:lnTo>
                  <a:pt x="2356952" y="464408"/>
                </a:lnTo>
                <a:lnTo>
                  <a:pt x="2373848" y="506034"/>
                </a:lnTo>
                <a:lnTo>
                  <a:pt x="2388367" y="548818"/>
                </a:lnTo>
                <a:lnTo>
                  <a:pt x="2400429" y="592676"/>
                </a:lnTo>
                <a:lnTo>
                  <a:pt x="2409951" y="637529"/>
                </a:lnTo>
                <a:lnTo>
                  <a:pt x="2416854" y="683295"/>
                </a:lnTo>
                <a:lnTo>
                  <a:pt x="2421055" y="729892"/>
                </a:lnTo>
                <a:lnTo>
                  <a:pt x="2422474" y="777240"/>
                </a:lnTo>
                <a:lnTo>
                  <a:pt x="2422474" y="2487168"/>
                </a:lnTo>
                <a:lnTo>
                  <a:pt x="777240" y="2487168"/>
                </a:lnTo>
                <a:lnTo>
                  <a:pt x="729892" y="2485749"/>
                </a:lnTo>
                <a:lnTo>
                  <a:pt x="683295" y="2481548"/>
                </a:lnTo>
                <a:lnTo>
                  <a:pt x="637529" y="2474645"/>
                </a:lnTo>
                <a:lnTo>
                  <a:pt x="592676" y="2465122"/>
                </a:lnTo>
                <a:lnTo>
                  <a:pt x="548818" y="2453061"/>
                </a:lnTo>
                <a:lnTo>
                  <a:pt x="506034" y="2438542"/>
                </a:lnTo>
                <a:lnTo>
                  <a:pt x="464408" y="2421646"/>
                </a:lnTo>
                <a:lnTo>
                  <a:pt x="424020" y="2402456"/>
                </a:lnTo>
                <a:lnTo>
                  <a:pt x="384951" y="2381052"/>
                </a:lnTo>
                <a:lnTo>
                  <a:pt x="347282" y="2357516"/>
                </a:lnTo>
                <a:lnTo>
                  <a:pt x="311096" y="2331928"/>
                </a:lnTo>
                <a:lnTo>
                  <a:pt x="276473" y="2304371"/>
                </a:lnTo>
                <a:lnTo>
                  <a:pt x="243494" y="2274926"/>
                </a:lnTo>
                <a:lnTo>
                  <a:pt x="212241" y="2243673"/>
                </a:lnTo>
                <a:lnTo>
                  <a:pt x="182796" y="2210694"/>
                </a:lnTo>
                <a:lnTo>
                  <a:pt x="155239" y="2176071"/>
                </a:lnTo>
                <a:lnTo>
                  <a:pt x="129651" y="2139885"/>
                </a:lnTo>
                <a:lnTo>
                  <a:pt x="106115" y="2102216"/>
                </a:lnTo>
                <a:lnTo>
                  <a:pt x="84711" y="2063147"/>
                </a:lnTo>
                <a:lnTo>
                  <a:pt x="65521" y="2022759"/>
                </a:lnTo>
                <a:lnTo>
                  <a:pt x="48625" y="1981133"/>
                </a:lnTo>
                <a:lnTo>
                  <a:pt x="34106" y="1938349"/>
                </a:lnTo>
                <a:lnTo>
                  <a:pt x="22045" y="1894491"/>
                </a:lnTo>
                <a:lnTo>
                  <a:pt x="12522" y="1849638"/>
                </a:lnTo>
                <a:lnTo>
                  <a:pt x="5619" y="1803872"/>
                </a:lnTo>
                <a:lnTo>
                  <a:pt x="1418" y="1757275"/>
                </a:lnTo>
                <a:lnTo>
                  <a:pt x="0" y="1709927"/>
                </a:lnTo>
                <a:close/>
              </a:path>
            </a:pathLst>
          </a:custGeom>
          <a:solidFill>
            <a:schemeClr val="bg1"/>
          </a:solidFill>
        </p:spPr>
        <p:txBody>
          <a:bodyPr wrap="square" lIns="180000" tIns="432000" rIns="180000">
            <a:noAutofit/>
          </a:bodyPr>
          <a:lstStyle>
            <a:lvl1pPr algn="just">
              <a:defRPr sz="1050"/>
            </a:lvl1pPr>
          </a:lstStyle>
          <a:p>
            <a:r>
              <a:rPr lang="en-AU" dirty="0"/>
              <a:t>Click icon to add image or click on the picture placeholder and select Insert &gt; Picture for online images.</a:t>
            </a:r>
          </a:p>
        </p:txBody>
      </p:sp>
      <p:sp>
        <p:nvSpPr>
          <p:cNvPr id="21" name="Picture Placeholder 20">
            <a:extLst>
              <a:ext uri="{FF2B5EF4-FFF2-40B4-BE49-F238E27FC236}">
                <a16:creationId xmlns:a16="http://schemas.microsoft.com/office/drawing/2014/main" id="{41B039CD-9254-7BAB-74D9-7CA0F406A73E}"/>
              </a:ext>
            </a:extLst>
          </p:cNvPr>
          <p:cNvSpPr>
            <a:spLocks noGrp="1"/>
          </p:cNvSpPr>
          <p:nvPr>
            <p:ph type="pic" sz="quarter" idx="16" hasCustomPrompt="1"/>
          </p:nvPr>
        </p:nvSpPr>
        <p:spPr>
          <a:xfrm>
            <a:off x="1839697" y="3798001"/>
            <a:ext cx="3875303" cy="2519615"/>
          </a:xfrm>
          <a:custGeom>
            <a:avLst/>
            <a:gdLst>
              <a:gd name="connsiteX0" fmla="*/ 1218590 w 3875303"/>
              <a:gd name="connsiteY0" fmla="*/ 0 h 2519615"/>
              <a:gd name="connsiteX1" fmla="*/ 3875303 w 3875303"/>
              <a:gd name="connsiteY1" fmla="*/ 0 h 2519615"/>
              <a:gd name="connsiteX2" fmla="*/ 3875303 w 3875303"/>
              <a:gd name="connsiteY2" fmla="*/ 2517578 h 2519615"/>
              <a:gd name="connsiteX3" fmla="*/ 1316316 w 3875303"/>
              <a:gd name="connsiteY3" fmla="*/ 2517578 h 2519615"/>
              <a:gd name="connsiteX4" fmla="*/ 1218590 w 3875303"/>
              <a:gd name="connsiteY4" fmla="*/ 2519615 h 2519615"/>
              <a:gd name="connsiteX5" fmla="*/ 1170740 w 3875303"/>
              <a:gd name="connsiteY5" fmla="*/ 2518661 h 2519615"/>
              <a:gd name="connsiteX6" fmla="*/ 1123357 w 3875303"/>
              <a:gd name="connsiteY6" fmla="*/ 2515825 h 2519615"/>
              <a:gd name="connsiteX7" fmla="*/ 1076476 w 3875303"/>
              <a:gd name="connsiteY7" fmla="*/ 2511140 h 2519615"/>
              <a:gd name="connsiteX8" fmla="*/ 1030130 w 3875303"/>
              <a:gd name="connsiteY8" fmla="*/ 2504642 h 2519615"/>
              <a:gd name="connsiteX9" fmla="*/ 984352 w 3875303"/>
              <a:gd name="connsiteY9" fmla="*/ 2496364 h 2519615"/>
              <a:gd name="connsiteX10" fmla="*/ 939178 w 3875303"/>
              <a:gd name="connsiteY10" fmla="*/ 2486343 h 2519615"/>
              <a:gd name="connsiteX11" fmla="*/ 894640 w 3875303"/>
              <a:gd name="connsiteY11" fmla="*/ 2474615 h 2519615"/>
              <a:gd name="connsiteX12" fmla="*/ 850772 w 3875303"/>
              <a:gd name="connsiteY12" fmla="*/ 2461212 h 2519615"/>
              <a:gd name="connsiteX13" fmla="*/ 807609 w 3875303"/>
              <a:gd name="connsiteY13" fmla="*/ 2446172 h 2519615"/>
              <a:gd name="connsiteX14" fmla="*/ 765184 w 3875303"/>
              <a:gd name="connsiteY14" fmla="*/ 2429528 h 2519615"/>
              <a:gd name="connsiteX15" fmla="*/ 723531 w 3875303"/>
              <a:gd name="connsiteY15" fmla="*/ 2411315 h 2519615"/>
              <a:gd name="connsiteX16" fmla="*/ 682684 w 3875303"/>
              <a:gd name="connsiteY16" fmla="*/ 2391569 h 2519615"/>
              <a:gd name="connsiteX17" fmla="*/ 642677 w 3875303"/>
              <a:gd name="connsiteY17" fmla="*/ 2370326 h 2519615"/>
              <a:gd name="connsiteX18" fmla="*/ 603543 w 3875303"/>
              <a:gd name="connsiteY18" fmla="*/ 2347618 h 2519615"/>
              <a:gd name="connsiteX19" fmla="*/ 565317 w 3875303"/>
              <a:gd name="connsiteY19" fmla="*/ 2323483 h 2519615"/>
              <a:gd name="connsiteX20" fmla="*/ 528032 w 3875303"/>
              <a:gd name="connsiteY20" fmla="*/ 2297954 h 2519615"/>
              <a:gd name="connsiteX21" fmla="*/ 491723 w 3875303"/>
              <a:gd name="connsiteY21" fmla="*/ 2271066 h 2519615"/>
              <a:gd name="connsiteX22" fmla="*/ 456423 w 3875303"/>
              <a:gd name="connsiteY22" fmla="*/ 2242856 h 2519615"/>
              <a:gd name="connsiteX23" fmla="*/ 422166 w 3875303"/>
              <a:gd name="connsiteY23" fmla="*/ 2213356 h 2519615"/>
              <a:gd name="connsiteX24" fmla="*/ 388985 w 3875303"/>
              <a:gd name="connsiteY24" fmla="*/ 2182604 h 2519615"/>
              <a:gd name="connsiteX25" fmla="*/ 356916 w 3875303"/>
              <a:gd name="connsiteY25" fmla="*/ 2150633 h 2519615"/>
              <a:gd name="connsiteX26" fmla="*/ 325990 w 3875303"/>
              <a:gd name="connsiteY26" fmla="*/ 2117479 h 2519615"/>
              <a:gd name="connsiteX27" fmla="*/ 296244 w 3875303"/>
              <a:gd name="connsiteY27" fmla="*/ 2083177 h 2519615"/>
              <a:gd name="connsiteX28" fmla="*/ 267709 w 3875303"/>
              <a:gd name="connsiteY28" fmla="*/ 2047761 h 2519615"/>
              <a:gd name="connsiteX29" fmla="*/ 240421 w 3875303"/>
              <a:gd name="connsiteY29" fmla="*/ 2011267 h 2519615"/>
              <a:gd name="connsiteX30" fmla="*/ 214413 w 3875303"/>
              <a:gd name="connsiteY30" fmla="*/ 1973731 h 2519615"/>
              <a:gd name="connsiteX31" fmla="*/ 189719 w 3875303"/>
              <a:gd name="connsiteY31" fmla="*/ 1935186 h 2519615"/>
              <a:gd name="connsiteX32" fmla="*/ 166372 w 3875303"/>
              <a:gd name="connsiteY32" fmla="*/ 1895667 h 2519615"/>
              <a:gd name="connsiteX33" fmla="*/ 144407 w 3875303"/>
              <a:gd name="connsiteY33" fmla="*/ 1855210 h 2519615"/>
              <a:gd name="connsiteX34" fmla="*/ 123858 w 3875303"/>
              <a:gd name="connsiteY34" fmla="*/ 1813850 h 2519615"/>
              <a:gd name="connsiteX35" fmla="*/ 104758 w 3875303"/>
              <a:gd name="connsiteY35" fmla="*/ 1771621 h 2519615"/>
              <a:gd name="connsiteX36" fmla="*/ 87141 w 3875303"/>
              <a:gd name="connsiteY36" fmla="*/ 1728560 h 2519615"/>
              <a:gd name="connsiteX37" fmla="*/ 71041 w 3875303"/>
              <a:gd name="connsiteY37" fmla="*/ 1684701 h 2519615"/>
              <a:gd name="connsiteX38" fmla="*/ 56493 w 3875303"/>
              <a:gd name="connsiteY38" fmla="*/ 1640078 h 2519615"/>
              <a:gd name="connsiteX39" fmla="*/ 43529 w 3875303"/>
              <a:gd name="connsiteY39" fmla="*/ 1594726 h 2519615"/>
              <a:gd name="connsiteX40" fmla="*/ 32183 w 3875303"/>
              <a:gd name="connsiteY40" fmla="*/ 1548682 h 2519615"/>
              <a:gd name="connsiteX41" fmla="*/ 22490 w 3875303"/>
              <a:gd name="connsiteY41" fmla="*/ 1501980 h 2519615"/>
              <a:gd name="connsiteX42" fmla="*/ 14484 w 3875303"/>
              <a:gd name="connsiteY42" fmla="*/ 1454655 h 2519615"/>
              <a:gd name="connsiteX43" fmla="*/ 8198 w 3875303"/>
              <a:gd name="connsiteY43" fmla="*/ 1406741 h 2519615"/>
              <a:gd name="connsiteX44" fmla="*/ 3666 w 3875303"/>
              <a:gd name="connsiteY44" fmla="*/ 1358274 h 2519615"/>
              <a:gd name="connsiteX45" fmla="*/ 922 w 3875303"/>
              <a:gd name="connsiteY45" fmla="*/ 1309289 h 2519615"/>
              <a:gd name="connsiteX46" fmla="*/ 0 w 3875303"/>
              <a:gd name="connsiteY46" fmla="*/ 1259821 h 2519615"/>
              <a:gd name="connsiteX47" fmla="*/ 922 w 3875303"/>
              <a:gd name="connsiteY47" fmla="*/ 1210352 h 2519615"/>
              <a:gd name="connsiteX48" fmla="*/ 3666 w 3875303"/>
              <a:gd name="connsiteY48" fmla="*/ 1161366 h 2519615"/>
              <a:gd name="connsiteX49" fmla="*/ 8198 w 3875303"/>
              <a:gd name="connsiteY49" fmla="*/ 1112897 h 2519615"/>
              <a:gd name="connsiteX50" fmla="*/ 14484 w 3875303"/>
              <a:gd name="connsiteY50" fmla="*/ 1064983 h 2519615"/>
              <a:gd name="connsiteX51" fmla="*/ 22490 w 3875303"/>
              <a:gd name="connsiteY51" fmla="*/ 1017656 h 2519615"/>
              <a:gd name="connsiteX52" fmla="*/ 32183 w 3875303"/>
              <a:gd name="connsiteY52" fmla="*/ 970953 h 2519615"/>
              <a:gd name="connsiteX53" fmla="*/ 43529 w 3875303"/>
              <a:gd name="connsiteY53" fmla="*/ 924908 h 2519615"/>
              <a:gd name="connsiteX54" fmla="*/ 56493 w 3875303"/>
              <a:gd name="connsiteY54" fmla="*/ 879555 h 2519615"/>
              <a:gd name="connsiteX55" fmla="*/ 71041 w 3875303"/>
              <a:gd name="connsiteY55" fmla="*/ 834932 h 2519615"/>
              <a:gd name="connsiteX56" fmla="*/ 87141 w 3875303"/>
              <a:gd name="connsiteY56" fmla="*/ 791071 h 2519615"/>
              <a:gd name="connsiteX57" fmla="*/ 104758 w 3875303"/>
              <a:gd name="connsiteY57" fmla="*/ 748010 h 2519615"/>
              <a:gd name="connsiteX58" fmla="*/ 123858 w 3875303"/>
              <a:gd name="connsiteY58" fmla="*/ 705781 h 2519615"/>
              <a:gd name="connsiteX59" fmla="*/ 144407 w 3875303"/>
              <a:gd name="connsiteY59" fmla="*/ 664419 h 2519615"/>
              <a:gd name="connsiteX60" fmla="*/ 166372 w 3875303"/>
              <a:gd name="connsiteY60" fmla="*/ 623962 h 2519615"/>
              <a:gd name="connsiteX61" fmla="*/ 189719 w 3875303"/>
              <a:gd name="connsiteY61" fmla="*/ 584443 h 2519615"/>
              <a:gd name="connsiteX62" fmla="*/ 214413 w 3875303"/>
              <a:gd name="connsiteY62" fmla="*/ 545896 h 2519615"/>
              <a:gd name="connsiteX63" fmla="*/ 240421 w 3875303"/>
              <a:gd name="connsiteY63" fmla="*/ 508358 h 2519615"/>
              <a:gd name="connsiteX64" fmla="*/ 267709 w 3875303"/>
              <a:gd name="connsiteY64" fmla="*/ 471864 h 2519615"/>
              <a:gd name="connsiteX65" fmla="*/ 296244 w 3875303"/>
              <a:gd name="connsiteY65" fmla="*/ 436448 h 2519615"/>
              <a:gd name="connsiteX66" fmla="*/ 325990 w 3875303"/>
              <a:gd name="connsiteY66" fmla="*/ 402145 h 2519615"/>
              <a:gd name="connsiteX67" fmla="*/ 356916 w 3875303"/>
              <a:gd name="connsiteY67" fmla="*/ 368990 h 2519615"/>
              <a:gd name="connsiteX68" fmla="*/ 388985 w 3875303"/>
              <a:gd name="connsiteY68" fmla="*/ 337018 h 2519615"/>
              <a:gd name="connsiteX69" fmla="*/ 422166 w 3875303"/>
              <a:gd name="connsiteY69" fmla="*/ 306266 h 2519615"/>
              <a:gd name="connsiteX70" fmla="*/ 456423 w 3875303"/>
              <a:gd name="connsiteY70" fmla="*/ 276765 h 2519615"/>
              <a:gd name="connsiteX71" fmla="*/ 491723 w 3875303"/>
              <a:gd name="connsiteY71" fmla="*/ 248554 h 2519615"/>
              <a:gd name="connsiteX72" fmla="*/ 528032 w 3875303"/>
              <a:gd name="connsiteY72" fmla="*/ 221666 h 2519615"/>
              <a:gd name="connsiteX73" fmla="*/ 565317 w 3875303"/>
              <a:gd name="connsiteY73" fmla="*/ 196136 h 2519615"/>
              <a:gd name="connsiteX74" fmla="*/ 603543 w 3875303"/>
              <a:gd name="connsiteY74" fmla="*/ 172001 h 2519615"/>
              <a:gd name="connsiteX75" fmla="*/ 642677 w 3875303"/>
              <a:gd name="connsiteY75" fmla="*/ 149292 h 2519615"/>
              <a:gd name="connsiteX76" fmla="*/ 682684 w 3875303"/>
              <a:gd name="connsiteY76" fmla="*/ 128048 h 2519615"/>
              <a:gd name="connsiteX77" fmla="*/ 723531 w 3875303"/>
              <a:gd name="connsiteY77" fmla="*/ 108302 h 2519615"/>
              <a:gd name="connsiteX78" fmla="*/ 765184 w 3875303"/>
              <a:gd name="connsiteY78" fmla="*/ 90089 h 2519615"/>
              <a:gd name="connsiteX79" fmla="*/ 807609 w 3875303"/>
              <a:gd name="connsiteY79" fmla="*/ 73445 h 2519615"/>
              <a:gd name="connsiteX80" fmla="*/ 850772 w 3875303"/>
              <a:gd name="connsiteY80" fmla="*/ 58404 h 2519615"/>
              <a:gd name="connsiteX81" fmla="*/ 894640 w 3875303"/>
              <a:gd name="connsiteY81" fmla="*/ 45001 h 2519615"/>
              <a:gd name="connsiteX82" fmla="*/ 939178 w 3875303"/>
              <a:gd name="connsiteY82" fmla="*/ 33272 h 2519615"/>
              <a:gd name="connsiteX83" fmla="*/ 984352 w 3875303"/>
              <a:gd name="connsiteY83" fmla="*/ 23251 h 2519615"/>
              <a:gd name="connsiteX84" fmla="*/ 1030130 w 3875303"/>
              <a:gd name="connsiteY84" fmla="*/ 14974 h 2519615"/>
              <a:gd name="connsiteX85" fmla="*/ 1076476 w 3875303"/>
              <a:gd name="connsiteY85" fmla="*/ 8475 h 2519615"/>
              <a:gd name="connsiteX86" fmla="*/ 1123357 w 3875303"/>
              <a:gd name="connsiteY86" fmla="*/ 3790 h 2519615"/>
              <a:gd name="connsiteX87" fmla="*/ 1170740 w 3875303"/>
              <a:gd name="connsiteY87" fmla="*/ 953 h 2519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3875303" h="2519615">
                <a:moveTo>
                  <a:pt x="1218590" y="0"/>
                </a:moveTo>
                <a:lnTo>
                  <a:pt x="3875303" y="0"/>
                </a:lnTo>
                <a:lnTo>
                  <a:pt x="3875303" y="2517578"/>
                </a:lnTo>
                <a:lnTo>
                  <a:pt x="1316316" y="2517578"/>
                </a:lnTo>
                <a:lnTo>
                  <a:pt x="1218590" y="2519615"/>
                </a:lnTo>
                <a:lnTo>
                  <a:pt x="1170740" y="2518661"/>
                </a:lnTo>
                <a:lnTo>
                  <a:pt x="1123357" y="2515825"/>
                </a:lnTo>
                <a:lnTo>
                  <a:pt x="1076476" y="2511140"/>
                </a:lnTo>
                <a:lnTo>
                  <a:pt x="1030130" y="2504642"/>
                </a:lnTo>
                <a:lnTo>
                  <a:pt x="984352" y="2496364"/>
                </a:lnTo>
                <a:lnTo>
                  <a:pt x="939178" y="2486343"/>
                </a:lnTo>
                <a:lnTo>
                  <a:pt x="894640" y="2474615"/>
                </a:lnTo>
                <a:lnTo>
                  <a:pt x="850772" y="2461212"/>
                </a:lnTo>
                <a:lnTo>
                  <a:pt x="807609" y="2446172"/>
                </a:lnTo>
                <a:lnTo>
                  <a:pt x="765184" y="2429528"/>
                </a:lnTo>
                <a:lnTo>
                  <a:pt x="723531" y="2411315"/>
                </a:lnTo>
                <a:lnTo>
                  <a:pt x="682684" y="2391569"/>
                </a:lnTo>
                <a:lnTo>
                  <a:pt x="642677" y="2370326"/>
                </a:lnTo>
                <a:lnTo>
                  <a:pt x="603543" y="2347618"/>
                </a:lnTo>
                <a:lnTo>
                  <a:pt x="565317" y="2323483"/>
                </a:lnTo>
                <a:lnTo>
                  <a:pt x="528032" y="2297954"/>
                </a:lnTo>
                <a:lnTo>
                  <a:pt x="491723" y="2271066"/>
                </a:lnTo>
                <a:lnTo>
                  <a:pt x="456423" y="2242856"/>
                </a:lnTo>
                <a:lnTo>
                  <a:pt x="422166" y="2213356"/>
                </a:lnTo>
                <a:lnTo>
                  <a:pt x="388985" y="2182604"/>
                </a:lnTo>
                <a:lnTo>
                  <a:pt x="356916" y="2150633"/>
                </a:lnTo>
                <a:lnTo>
                  <a:pt x="325990" y="2117479"/>
                </a:lnTo>
                <a:lnTo>
                  <a:pt x="296244" y="2083177"/>
                </a:lnTo>
                <a:lnTo>
                  <a:pt x="267709" y="2047761"/>
                </a:lnTo>
                <a:lnTo>
                  <a:pt x="240421" y="2011267"/>
                </a:lnTo>
                <a:lnTo>
                  <a:pt x="214413" y="1973731"/>
                </a:lnTo>
                <a:lnTo>
                  <a:pt x="189719" y="1935186"/>
                </a:lnTo>
                <a:lnTo>
                  <a:pt x="166372" y="1895667"/>
                </a:lnTo>
                <a:lnTo>
                  <a:pt x="144407" y="1855210"/>
                </a:lnTo>
                <a:lnTo>
                  <a:pt x="123858" y="1813850"/>
                </a:lnTo>
                <a:lnTo>
                  <a:pt x="104758" y="1771621"/>
                </a:lnTo>
                <a:lnTo>
                  <a:pt x="87141" y="1728560"/>
                </a:lnTo>
                <a:lnTo>
                  <a:pt x="71041" y="1684701"/>
                </a:lnTo>
                <a:lnTo>
                  <a:pt x="56493" y="1640078"/>
                </a:lnTo>
                <a:lnTo>
                  <a:pt x="43529" y="1594726"/>
                </a:lnTo>
                <a:lnTo>
                  <a:pt x="32183" y="1548682"/>
                </a:lnTo>
                <a:lnTo>
                  <a:pt x="22490" y="1501980"/>
                </a:lnTo>
                <a:lnTo>
                  <a:pt x="14484" y="1454655"/>
                </a:lnTo>
                <a:lnTo>
                  <a:pt x="8198" y="1406741"/>
                </a:lnTo>
                <a:lnTo>
                  <a:pt x="3666" y="1358274"/>
                </a:lnTo>
                <a:lnTo>
                  <a:pt x="922" y="1309289"/>
                </a:lnTo>
                <a:lnTo>
                  <a:pt x="0" y="1259821"/>
                </a:lnTo>
                <a:lnTo>
                  <a:pt x="922" y="1210352"/>
                </a:lnTo>
                <a:lnTo>
                  <a:pt x="3666" y="1161366"/>
                </a:lnTo>
                <a:lnTo>
                  <a:pt x="8198" y="1112897"/>
                </a:lnTo>
                <a:lnTo>
                  <a:pt x="14484" y="1064983"/>
                </a:lnTo>
                <a:lnTo>
                  <a:pt x="22490" y="1017656"/>
                </a:lnTo>
                <a:lnTo>
                  <a:pt x="32183" y="970953"/>
                </a:lnTo>
                <a:lnTo>
                  <a:pt x="43529" y="924908"/>
                </a:lnTo>
                <a:lnTo>
                  <a:pt x="56493" y="879555"/>
                </a:lnTo>
                <a:lnTo>
                  <a:pt x="71041" y="834932"/>
                </a:lnTo>
                <a:lnTo>
                  <a:pt x="87141" y="791071"/>
                </a:lnTo>
                <a:lnTo>
                  <a:pt x="104758" y="748010"/>
                </a:lnTo>
                <a:lnTo>
                  <a:pt x="123858" y="705781"/>
                </a:lnTo>
                <a:lnTo>
                  <a:pt x="144407" y="664419"/>
                </a:lnTo>
                <a:lnTo>
                  <a:pt x="166372" y="623962"/>
                </a:lnTo>
                <a:lnTo>
                  <a:pt x="189719" y="584443"/>
                </a:lnTo>
                <a:lnTo>
                  <a:pt x="214413" y="545896"/>
                </a:lnTo>
                <a:lnTo>
                  <a:pt x="240421" y="508358"/>
                </a:lnTo>
                <a:lnTo>
                  <a:pt x="267709" y="471864"/>
                </a:lnTo>
                <a:lnTo>
                  <a:pt x="296244" y="436448"/>
                </a:lnTo>
                <a:lnTo>
                  <a:pt x="325990" y="402145"/>
                </a:lnTo>
                <a:lnTo>
                  <a:pt x="356916" y="368990"/>
                </a:lnTo>
                <a:lnTo>
                  <a:pt x="388985" y="337018"/>
                </a:lnTo>
                <a:lnTo>
                  <a:pt x="422166" y="306266"/>
                </a:lnTo>
                <a:lnTo>
                  <a:pt x="456423" y="276765"/>
                </a:lnTo>
                <a:lnTo>
                  <a:pt x="491723" y="248554"/>
                </a:lnTo>
                <a:lnTo>
                  <a:pt x="528032" y="221666"/>
                </a:lnTo>
                <a:lnTo>
                  <a:pt x="565317" y="196136"/>
                </a:lnTo>
                <a:lnTo>
                  <a:pt x="603543" y="172001"/>
                </a:lnTo>
                <a:lnTo>
                  <a:pt x="642677" y="149292"/>
                </a:lnTo>
                <a:lnTo>
                  <a:pt x="682684" y="128048"/>
                </a:lnTo>
                <a:lnTo>
                  <a:pt x="723531" y="108302"/>
                </a:lnTo>
                <a:lnTo>
                  <a:pt x="765184" y="90089"/>
                </a:lnTo>
                <a:lnTo>
                  <a:pt x="807609" y="73445"/>
                </a:lnTo>
                <a:lnTo>
                  <a:pt x="850772" y="58404"/>
                </a:lnTo>
                <a:lnTo>
                  <a:pt x="894640" y="45001"/>
                </a:lnTo>
                <a:lnTo>
                  <a:pt x="939178" y="33272"/>
                </a:lnTo>
                <a:lnTo>
                  <a:pt x="984352" y="23251"/>
                </a:lnTo>
                <a:lnTo>
                  <a:pt x="1030130" y="14974"/>
                </a:lnTo>
                <a:lnTo>
                  <a:pt x="1076476" y="8475"/>
                </a:lnTo>
                <a:lnTo>
                  <a:pt x="1123357" y="3790"/>
                </a:lnTo>
                <a:lnTo>
                  <a:pt x="1170740" y="953"/>
                </a:lnTo>
                <a:close/>
              </a:path>
            </a:pathLst>
          </a:custGeom>
          <a:solidFill>
            <a:schemeClr val="bg1"/>
          </a:solidFill>
        </p:spPr>
        <p:txBody>
          <a:bodyPr wrap="square" lIns="540000" tIns="540000" rIns="540000">
            <a:noAutofit/>
          </a:bodyPr>
          <a:lstStyle>
            <a:lvl1pPr algn="just">
              <a:defRPr sz="1050"/>
            </a:lvl1pPr>
          </a:lstStyle>
          <a:p>
            <a:r>
              <a:rPr lang="en-AU" dirty="0"/>
              <a:t>Click icon to add image or click on the picture placeholder and select Insert &gt; Picture for online images. </a:t>
            </a:r>
          </a:p>
        </p:txBody>
      </p:sp>
      <p:sp>
        <p:nvSpPr>
          <p:cNvPr id="2" name="Date Placeholder 1">
            <a:extLst>
              <a:ext uri="{FF2B5EF4-FFF2-40B4-BE49-F238E27FC236}">
                <a16:creationId xmlns:a16="http://schemas.microsoft.com/office/drawing/2014/main" id="{A89F5945-7E71-166C-CAD8-F5FB1B469093}"/>
              </a:ext>
            </a:extLst>
          </p:cNvPr>
          <p:cNvSpPr>
            <a:spLocks noGrp="1"/>
          </p:cNvSpPr>
          <p:nvPr>
            <p:ph type="dt" sz="half" idx="10"/>
          </p:nvPr>
        </p:nvSpPr>
        <p:spPr/>
        <p:txBody>
          <a:bodyPr/>
          <a:lstStyle/>
          <a:p>
            <a:fld id="{CB8C9C91-17E5-43FB-A227-A0EA723BEFD1}" type="datetime1">
              <a:rPr lang="en-AU" smtClean="0"/>
              <a:t>09/10/2025</a:t>
            </a:fld>
            <a:endParaRPr lang="en-AU" dirty="0"/>
          </a:p>
        </p:txBody>
      </p:sp>
      <p:sp>
        <p:nvSpPr>
          <p:cNvPr id="3" name="Footer Placeholder 2">
            <a:extLst>
              <a:ext uri="{FF2B5EF4-FFF2-40B4-BE49-F238E27FC236}">
                <a16:creationId xmlns:a16="http://schemas.microsoft.com/office/drawing/2014/main" id="{84B4BECD-338F-5FD2-B890-66F67DE469E2}"/>
              </a:ext>
            </a:extLst>
          </p:cNvPr>
          <p:cNvSpPr>
            <a:spLocks noGrp="1"/>
          </p:cNvSpPr>
          <p:nvPr>
            <p:ph type="ftr" sz="quarter" idx="11"/>
          </p:nvPr>
        </p:nvSpPr>
        <p:spPr/>
        <p:txBody>
          <a:bodyPr/>
          <a:lstStyle/>
          <a:p>
            <a:endParaRPr lang="en-AU" dirty="0"/>
          </a:p>
        </p:txBody>
      </p:sp>
      <p:sp>
        <p:nvSpPr>
          <p:cNvPr id="4" name="Slide Number Placeholder 3">
            <a:extLst>
              <a:ext uri="{FF2B5EF4-FFF2-40B4-BE49-F238E27FC236}">
                <a16:creationId xmlns:a16="http://schemas.microsoft.com/office/drawing/2014/main" id="{BB1CF140-585B-99AB-2E3F-91B4D2596488}"/>
              </a:ext>
            </a:extLst>
          </p:cNvPr>
          <p:cNvSpPr>
            <a:spLocks noGrp="1"/>
          </p:cNvSpPr>
          <p:nvPr>
            <p:ph type="sldNum" sz="quarter" idx="12"/>
          </p:nvPr>
        </p:nvSpPr>
        <p:spPr/>
        <p:txBody>
          <a:bodyPr/>
          <a:lstStyle/>
          <a:p>
            <a:fld id="{A40D6A04-72A8-4475-BF33-DC293242C63C}" type="slidenum">
              <a:rPr lang="en-AU" smtClean="0"/>
              <a:t>‹#›</a:t>
            </a:fld>
            <a:endParaRPr lang="en-AU" dirty="0"/>
          </a:p>
        </p:txBody>
      </p:sp>
      <p:sp>
        <p:nvSpPr>
          <p:cNvPr id="12" name="Picture Placeholder 11">
            <a:extLst>
              <a:ext uri="{FF2B5EF4-FFF2-40B4-BE49-F238E27FC236}">
                <a16:creationId xmlns:a16="http://schemas.microsoft.com/office/drawing/2014/main" id="{4EBE7BB4-C591-DDF1-784C-0E593A5F57CD}"/>
              </a:ext>
            </a:extLst>
          </p:cNvPr>
          <p:cNvSpPr>
            <a:spLocks noGrp="1"/>
          </p:cNvSpPr>
          <p:nvPr>
            <p:ph type="pic" sz="quarter" idx="13" hasCustomPrompt="1"/>
          </p:nvPr>
        </p:nvSpPr>
        <p:spPr>
          <a:xfrm>
            <a:off x="1303877" y="1282698"/>
            <a:ext cx="2510180" cy="2510180"/>
          </a:xfrm>
          <a:custGeom>
            <a:avLst/>
            <a:gdLst>
              <a:gd name="connsiteX0" fmla="*/ 1255090 w 2510180"/>
              <a:gd name="connsiteY0" fmla="*/ 0 h 2510180"/>
              <a:gd name="connsiteX1" fmla="*/ 1303232 w 2510180"/>
              <a:gd name="connsiteY1" fmla="*/ 906 h 2510180"/>
              <a:gd name="connsiteX2" fmla="*/ 1350915 w 2510180"/>
              <a:gd name="connsiteY2" fmla="*/ 3603 h 2510180"/>
              <a:gd name="connsiteX3" fmla="*/ 1398108 w 2510180"/>
              <a:gd name="connsiteY3" fmla="*/ 8059 h 2510180"/>
              <a:gd name="connsiteX4" fmla="*/ 1444778 w 2510180"/>
              <a:gd name="connsiteY4" fmla="*/ 14240 h 2510180"/>
              <a:gd name="connsiteX5" fmla="*/ 1490891 w 2510180"/>
              <a:gd name="connsiteY5" fmla="*/ 22115 h 2510180"/>
              <a:gd name="connsiteX6" fmla="*/ 1536416 w 2510180"/>
              <a:gd name="connsiteY6" fmla="*/ 31651 h 2510180"/>
              <a:gd name="connsiteX7" fmla="*/ 1581321 w 2510180"/>
              <a:gd name="connsiteY7" fmla="*/ 42816 h 2510180"/>
              <a:gd name="connsiteX8" fmla="*/ 1625571 w 2510180"/>
              <a:gd name="connsiteY8" fmla="*/ 55576 h 2510180"/>
              <a:gd name="connsiteX9" fmla="*/ 1669136 w 2510180"/>
              <a:gd name="connsiteY9" fmla="*/ 69900 h 2510180"/>
              <a:gd name="connsiteX10" fmla="*/ 1711983 w 2510180"/>
              <a:gd name="connsiteY10" fmla="*/ 85755 h 2510180"/>
              <a:gd name="connsiteX11" fmla="*/ 1754079 w 2510180"/>
              <a:gd name="connsiteY11" fmla="*/ 103108 h 2510180"/>
              <a:gd name="connsiteX12" fmla="*/ 1795391 w 2510180"/>
              <a:gd name="connsiteY12" fmla="*/ 121927 h 2510180"/>
              <a:gd name="connsiteX13" fmla="*/ 1835887 w 2510180"/>
              <a:gd name="connsiteY13" fmla="*/ 142179 h 2510180"/>
              <a:gd name="connsiteX14" fmla="*/ 1875535 w 2510180"/>
              <a:gd name="connsiteY14" fmla="*/ 163833 h 2510180"/>
              <a:gd name="connsiteX15" fmla="*/ 1914302 w 2510180"/>
              <a:gd name="connsiteY15" fmla="*/ 186855 h 2510180"/>
              <a:gd name="connsiteX16" fmla="*/ 1952156 w 2510180"/>
              <a:gd name="connsiteY16" fmla="*/ 211212 h 2510180"/>
              <a:gd name="connsiteX17" fmla="*/ 1989064 w 2510180"/>
              <a:gd name="connsiteY17" fmla="*/ 236874 h 2510180"/>
              <a:gd name="connsiteX18" fmla="*/ 2024993 w 2510180"/>
              <a:gd name="connsiteY18" fmla="*/ 263806 h 2510180"/>
              <a:gd name="connsiteX19" fmla="*/ 2059912 w 2510180"/>
              <a:gd name="connsiteY19" fmla="*/ 291976 h 2510180"/>
              <a:gd name="connsiteX20" fmla="*/ 2093787 w 2510180"/>
              <a:gd name="connsiteY20" fmla="*/ 321353 h 2510180"/>
              <a:gd name="connsiteX21" fmla="*/ 2126586 w 2510180"/>
              <a:gd name="connsiteY21" fmla="*/ 351903 h 2510180"/>
              <a:gd name="connsiteX22" fmla="*/ 2158277 w 2510180"/>
              <a:gd name="connsiteY22" fmla="*/ 383593 h 2510180"/>
              <a:gd name="connsiteX23" fmla="*/ 2188827 w 2510180"/>
              <a:gd name="connsiteY23" fmla="*/ 416392 h 2510180"/>
              <a:gd name="connsiteX24" fmla="*/ 2218203 w 2510180"/>
              <a:gd name="connsiteY24" fmla="*/ 450268 h 2510180"/>
              <a:gd name="connsiteX25" fmla="*/ 2246374 w 2510180"/>
              <a:gd name="connsiteY25" fmla="*/ 485186 h 2510180"/>
              <a:gd name="connsiteX26" fmla="*/ 2273306 w 2510180"/>
              <a:gd name="connsiteY26" fmla="*/ 521115 h 2510180"/>
              <a:gd name="connsiteX27" fmla="*/ 2298967 w 2510180"/>
              <a:gd name="connsiteY27" fmla="*/ 558023 h 2510180"/>
              <a:gd name="connsiteX28" fmla="*/ 2323325 w 2510180"/>
              <a:gd name="connsiteY28" fmla="*/ 595877 h 2510180"/>
              <a:gd name="connsiteX29" fmla="*/ 2346347 w 2510180"/>
              <a:gd name="connsiteY29" fmla="*/ 634644 h 2510180"/>
              <a:gd name="connsiteX30" fmla="*/ 2368000 w 2510180"/>
              <a:gd name="connsiteY30" fmla="*/ 674292 h 2510180"/>
              <a:gd name="connsiteX31" fmla="*/ 2388252 w 2510180"/>
              <a:gd name="connsiteY31" fmla="*/ 714788 h 2510180"/>
              <a:gd name="connsiteX32" fmla="*/ 2407072 w 2510180"/>
              <a:gd name="connsiteY32" fmla="*/ 756101 h 2510180"/>
              <a:gd name="connsiteX33" fmla="*/ 2424425 w 2510180"/>
              <a:gd name="connsiteY33" fmla="*/ 798196 h 2510180"/>
              <a:gd name="connsiteX34" fmla="*/ 2440279 w 2510180"/>
              <a:gd name="connsiteY34" fmla="*/ 841043 h 2510180"/>
              <a:gd name="connsiteX35" fmla="*/ 2454603 w 2510180"/>
              <a:gd name="connsiteY35" fmla="*/ 884608 h 2510180"/>
              <a:gd name="connsiteX36" fmla="*/ 2467364 w 2510180"/>
              <a:gd name="connsiteY36" fmla="*/ 928859 h 2510180"/>
              <a:gd name="connsiteX37" fmla="*/ 2478528 w 2510180"/>
              <a:gd name="connsiteY37" fmla="*/ 973763 h 2510180"/>
              <a:gd name="connsiteX38" fmla="*/ 2488064 w 2510180"/>
              <a:gd name="connsiteY38" fmla="*/ 1019288 h 2510180"/>
              <a:gd name="connsiteX39" fmla="*/ 2495939 w 2510180"/>
              <a:gd name="connsiteY39" fmla="*/ 1065402 h 2510180"/>
              <a:gd name="connsiteX40" fmla="*/ 2502121 w 2510180"/>
              <a:gd name="connsiteY40" fmla="*/ 1112071 h 2510180"/>
              <a:gd name="connsiteX41" fmla="*/ 2506576 w 2510180"/>
              <a:gd name="connsiteY41" fmla="*/ 1159264 h 2510180"/>
              <a:gd name="connsiteX42" fmla="*/ 2509274 w 2510180"/>
              <a:gd name="connsiteY42" fmla="*/ 1206948 h 2510180"/>
              <a:gd name="connsiteX43" fmla="*/ 2510180 w 2510180"/>
              <a:gd name="connsiteY43" fmla="*/ 1255090 h 2510180"/>
              <a:gd name="connsiteX44" fmla="*/ 2509274 w 2510180"/>
              <a:gd name="connsiteY44" fmla="*/ 1303232 h 2510180"/>
              <a:gd name="connsiteX45" fmla="*/ 2506576 w 2510180"/>
              <a:gd name="connsiteY45" fmla="*/ 1350915 h 2510180"/>
              <a:gd name="connsiteX46" fmla="*/ 2502121 w 2510180"/>
              <a:gd name="connsiteY46" fmla="*/ 1398108 h 2510180"/>
              <a:gd name="connsiteX47" fmla="*/ 2495939 w 2510180"/>
              <a:gd name="connsiteY47" fmla="*/ 1444778 h 2510180"/>
              <a:gd name="connsiteX48" fmla="*/ 2488064 w 2510180"/>
              <a:gd name="connsiteY48" fmla="*/ 1490891 h 2510180"/>
              <a:gd name="connsiteX49" fmla="*/ 2478528 w 2510180"/>
              <a:gd name="connsiteY49" fmla="*/ 1536416 h 2510180"/>
              <a:gd name="connsiteX50" fmla="*/ 2467364 w 2510180"/>
              <a:gd name="connsiteY50" fmla="*/ 1581321 h 2510180"/>
              <a:gd name="connsiteX51" fmla="*/ 2454603 w 2510180"/>
              <a:gd name="connsiteY51" fmla="*/ 1625571 h 2510180"/>
              <a:gd name="connsiteX52" fmla="*/ 2440279 w 2510180"/>
              <a:gd name="connsiteY52" fmla="*/ 1669136 h 2510180"/>
              <a:gd name="connsiteX53" fmla="*/ 2424425 w 2510180"/>
              <a:gd name="connsiteY53" fmla="*/ 1711983 h 2510180"/>
              <a:gd name="connsiteX54" fmla="*/ 2407072 w 2510180"/>
              <a:gd name="connsiteY54" fmla="*/ 1754079 h 2510180"/>
              <a:gd name="connsiteX55" fmla="*/ 2388252 w 2510180"/>
              <a:gd name="connsiteY55" fmla="*/ 1795391 h 2510180"/>
              <a:gd name="connsiteX56" fmla="*/ 2368000 w 2510180"/>
              <a:gd name="connsiteY56" fmla="*/ 1835887 h 2510180"/>
              <a:gd name="connsiteX57" fmla="*/ 2346347 w 2510180"/>
              <a:gd name="connsiteY57" fmla="*/ 1875535 h 2510180"/>
              <a:gd name="connsiteX58" fmla="*/ 2323325 w 2510180"/>
              <a:gd name="connsiteY58" fmla="*/ 1914302 h 2510180"/>
              <a:gd name="connsiteX59" fmla="*/ 2298967 w 2510180"/>
              <a:gd name="connsiteY59" fmla="*/ 1952156 h 2510180"/>
              <a:gd name="connsiteX60" fmla="*/ 2273306 w 2510180"/>
              <a:gd name="connsiteY60" fmla="*/ 1989064 h 2510180"/>
              <a:gd name="connsiteX61" fmla="*/ 2246374 w 2510180"/>
              <a:gd name="connsiteY61" fmla="*/ 2024993 h 2510180"/>
              <a:gd name="connsiteX62" fmla="*/ 2218203 w 2510180"/>
              <a:gd name="connsiteY62" fmla="*/ 2059912 h 2510180"/>
              <a:gd name="connsiteX63" fmla="*/ 2188827 w 2510180"/>
              <a:gd name="connsiteY63" fmla="*/ 2093787 h 2510180"/>
              <a:gd name="connsiteX64" fmla="*/ 2158277 w 2510180"/>
              <a:gd name="connsiteY64" fmla="*/ 2126586 h 2510180"/>
              <a:gd name="connsiteX65" fmla="*/ 2126586 w 2510180"/>
              <a:gd name="connsiteY65" fmla="*/ 2158277 h 2510180"/>
              <a:gd name="connsiteX66" fmla="*/ 2093787 w 2510180"/>
              <a:gd name="connsiteY66" fmla="*/ 2188827 h 2510180"/>
              <a:gd name="connsiteX67" fmla="*/ 2059912 w 2510180"/>
              <a:gd name="connsiteY67" fmla="*/ 2218203 h 2510180"/>
              <a:gd name="connsiteX68" fmla="*/ 2024993 w 2510180"/>
              <a:gd name="connsiteY68" fmla="*/ 2246374 h 2510180"/>
              <a:gd name="connsiteX69" fmla="*/ 1989064 w 2510180"/>
              <a:gd name="connsiteY69" fmla="*/ 2273306 h 2510180"/>
              <a:gd name="connsiteX70" fmla="*/ 1952156 w 2510180"/>
              <a:gd name="connsiteY70" fmla="*/ 2298967 h 2510180"/>
              <a:gd name="connsiteX71" fmla="*/ 1914302 w 2510180"/>
              <a:gd name="connsiteY71" fmla="*/ 2323325 h 2510180"/>
              <a:gd name="connsiteX72" fmla="*/ 1875535 w 2510180"/>
              <a:gd name="connsiteY72" fmla="*/ 2346347 h 2510180"/>
              <a:gd name="connsiteX73" fmla="*/ 1835887 w 2510180"/>
              <a:gd name="connsiteY73" fmla="*/ 2368000 h 2510180"/>
              <a:gd name="connsiteX74" fmla="*/ 1795391 w 2510180"/>
              <a:gd name="connsiteY74" fmla="*/ 2388252 h 2510180"/>
              <a:gd name="connsiteX75" fmla="*/ 1754079 w 2510180"/>
              <a:gd name="connsiteY75" fmla="*/ 2407072 h 2510180"/>
              <a:gd name="connsiteX76" fmla="*/ 1711983 w 2510180"/>
              <a:gd name="connsiteY76" fmla="*/ 2424425 h 2510180"/>
              <a:gd name="connsiteX77" fmla="*/ 1669136 w 2510180"/>
              <a:gd name="connsiteY77" fmla="*/ 2440279 h 2510180"/>
              <a:gd name="connsiteX78" fmla="*/ 1625571 w 2510180"/>
              <a:gd name="connsiteY78" fmla="*/ 2454603 h 2510180"/>
              <a:gd name="connsiteX79" fmla="*/ 1581321 w 2510180"/>
              <a:gd name="connsiteY79" fmla="*/ 2467364 h 2510180"/>
              <a:gd name="connsiteX80" fmla="*/ 1536416 w 2510180"/>
              <a:gd name="connsiteY80" fmla="*/ 2478528 h 2510180"/>
              <a:gd name="connsiteX81" fmla="*/ 1490891 w 2510180"/>
              <a:gd name="connsiteY81" fmla="*/ 2488064 h 2510180"/>
              <a:gd name="connsiteX82" fmla="*/ 1444778 w 2510180"/>
              <a:gd name="connsiteY82" fmla="*/ 2495939 h 2510180"/>
              <a:gd name="connsiteX83" fmla="*/ 1398108 w 2510180"/>
              <a:gd name="connsiteY83" fmla="*/ 2502121 h 2510180"/>
              <a:gd name="connsiteX84" fmla="*/ 1350915 w 2510180"/>
              <a:gd name="connsiteY84" fmla="*/ 2506576 h 2510180"/>
              <a:gd name="connsiteX85" fmla="*/ 1303232 w 2510180"/>
              <a:gd name="connsiteY85" fmla="*/ 2509274 h 2510180"/>
              <a:gd name="connsiteX86" fmla="*/ 1255090 w 2510180"/>
              <a:gd name="connsiteY86" fmla="*/ 2510180 h 2510180"/>
              <a:gd name="connsiteX87" fmla="*/ 1206948 w 2510180"/>
              <a:gd name="connsiteY87" fmla="*/ 2509274 h 2510180"/>
              <a:gd name="connsiteX88" fmla="*/ 1159264 w 2510180"/>
              <a:gd name="connsiteY88" fmla="*/ 2506576 h 2510180"/>
              <a:gd name="connsiteX89" fmla="*/ 1112071 w 2510180"/>
              <a:gd name="connsiteY89" fmla="*/ 2502121 h 2510180"/>
              <a:gd name="connsiteX90" fmla="*/ 1065402 w 2510180"/>
              <a:gd name="connsiteY90" fmla="*/ 2495939 h 2510180"/>
              <a:gd name="connsiteX91" fmla="*/ 1019288 w 2510180"/>
              <a:gd name="connsiteY91" fmla="*/ 2488064 h 2510180"/>
              <a:gd name="connsiteX92" fmla="*/ 973763 w 2510180"/>
              <a:gd name="connsiteY92" fmla="*/ 2478528 h 2510180"/>
              <a:gd name="connsiteX93" fmla="*/ 928859 w 2510180"/>
              <a:gd name="connsiteY93" fmla="*/ 2467364 h 2510180"/>
              <a:gd name="connsiteX94" fmla="*/ 884608 w 2510180"/>
              <a:gd name="connsiteY94" fmla="*/ 2454603 h 2510180"/>
              <a:gd name="connsiteX95" fmla="*/ 841043 w 2510180"/>
              <a:gd name="connsiteY95" fmla="*/ 2440279 h 2510180"/>
              <a:gd name="connsiteX96" fmla="*/ 798196 w 2510180"/>
              <a:gd name="connsiteY96" fmla="*/ 2424425 h 2510180"/>
              <a:gd name="connsiteX97" fmla="*/ 756101 w 2510180"/>
              <a:gd name="connsiteY97" fmla="*/ 2407072 h 2510180"/>
              <a:gd name="connsiteX98" fmla="*/ 714788 w 2510180"/>
              <a:gd name="connsiteY98" fmla="*/ 2388252 h 2510180"/>
              <a:gd name="connsiteX99" fmla="*/ 674292 w 2510180"/>
              <a:gd name="connsiteY99" fmla="*/ 2368000 h 2510180"/>
              <a:gd name="connsiteX100" fmla="*/ 634644 w 2510180"/>
              <a:gd name="connsiteY100" fmla="*/ 2346347 h 2510180"/>
              <a:gd name="connsiteX101" fmla="*/ 595877 w 2510180"/>
              <a:gd name="connsiteY101" fmla="*/ 2323325 h 2510180"/>
              <a:gd name="connsiteX102" fmla="*/ 558023 w 2510180"/>
              <a:gd name="connsiteY102" fmla="*/ 2298967 h 2510180"/>
              <a:gd name="connsiteX103" fmla="*/ 521115 w 2510180"/>
              <a:gd name="connsiteY103" fmla="*/ 2273306 h 2510180"/>
              <a:gd name="connsiteX104" fmla="*/ 485186 w 2510180"/>
              <a:gd name="connsiteY104" fmla="*/ 2246374 h 2510180"/>
              <a:gd name="connsiteX105" fmla="*/ 450268 w 2510180"/>
              <a:gd name="connsiteY105" fmla="*/ 2218203 h 2510180"/>
              <a:gd name="connsiteX106" fmla="*/ 416392 w 2510180"/>
              <a:gd name="connsiteY106" fmla="*/ 2188827 h 2510180"/>
              <a:gd name="connsiteX107" fmla="*/ 383593 w 2510180"/>
              <a:gd name="connsiteY107" fmla="*/ 2158277 h 2510180"/>
              <a:gd name="connsiteX108" fmla="*/ 351903 w 2510180"/>
              <a:gd name="connsiteY108" fmla="*/ 2126586 h 2510180"/>
              <a:gd name="connsiteX109" fmla="*/ 321353 w 2510180"/>
              <a:gd name="connsiteY109" fmla="*/ 2093787 h 2510180"/>
              <a:gd name="connsiteX110" fmla="*/ 291976 w 2510180"/>
              <a:gd name="connsiteY110" fmla="*/ 2059912 h 2510180"/>
              <a:gd name="connsiteX111" fmla="*/ 263806 w 2510180"/>
              <a:gd name="connsiteY111" fmla="*/ 2024993 h 2510180"/>
              <a:gd name="connsiteX112" fmla="*/ 236874 w 2510180"/>
              <a:gd name="connsiteY112" fmla="*/ 1989064 h 2510180"/>
              <a:gd name="connsiteX113" fmla="*/ 211212 w 2510180"/>
              <a:gd name="connsiteY113" fmla="*/ 1952156 h 2510180"/>
              <a:gd name="connsiteX114" fmla="*/ 186855 w 2510180"/>
              <a:gd name="connsiteY114" fmla="*/ 1914302 h 2510180"/>
              <a:gd name="connsiteX115" fmla="*/ 163833 w 2510180"/>
              <a:gd name="connsiteY115" fmla="*/ 1875535 h 2510180"/>
              <a:gd name="connsiteX116" fmla="*/ 142179 w 2510180"/>
              <a:gd name="connsiteY116" fmla="*/ 1835887 h 2510180"/>
              <a:gd name="connsiteX117" fmla="*/ 121927 w 2510180"/>
              <a:gd name="connsiteY117" fmla="*/ 1795391 h 2510180"/>
              <a:gd name="connsiteX118" fmla="*/ 103108 w 2510180"/>
              <a:gd name="connsiteY118" fmla="*/ 1754079 h 2510180"/>
              <a:gd name="connsiteX119" fmla="*/ 85755 w 2510180"/>
              <a:gd name="connsiteY119" fmla="*/ 1711983 h 2510180"/>
              <a:gd name="connsiteX120" fmla="*/ 69900 w 2510180"/>
              <a:gd name="connsiteY120" fmla="*/ 1669136 h 2510180"/>
              <a:gd name="connsiteX121" fmla="*/ 55576 w 2510180"/>
              <a:gd name="connsiteY121" fmla="*/ 1625571 h 2510180"/>
              <a:gd name="connsiteX122" fmla="*/ 42816 w 2510180"/>
              <a:gd name="connsiteY122" fmla="*/ 1581321 h 2510180"/>
              <a:gd name="connsiteX123" fmla="*/ 31651 w 2510180"/>
              <a:gd name="connsiteY123" fmla="*/ 1536416 h 2510180"/>
              <a:gd name="connsiteX124" fmla="*/ 22115 w 2510180"/>
              <a:gd name="connsiteY124" fmla="*/ 1490891 h 2510180"/>
              <a:gd name="connsiteX125" fmla="*/ 14240 w 2510180"/>
              <a:gd name="connsiteY125" fmla="*/ 1444778 h 2510180"/>
              <a:gd name="connsiteX126" fmla="*/ 8059 w 2510180"/>
              <a:gd name="connsiteY126" fmla="*/ 1398108 h 2510180"/>
              <a:gd name="connsiteX127" fmla="*/ 3603 w 2510180"/>
              <a:gd name="connsiteY127" fmla="*/ 1350915 h 2510180"/>
              <a:gd name="connsiteX128" fmla="*/ 906 w 2510180"/>
              <a:gd name="connsiteY128" fmla="*/ 1303232 h 2510180"/>
              <a:gd name="connsiteX129" fmla="*/ 0 w 2510180"/>
              <a:gd name="connsiteY129" fmla="*/ 1255090 h 2510180"/>
              <a:gd name="connsiteX130" fmla="*/ 906 w 2510180"/>
              <a:gd name="connsiteY130" fmla="*/ 1206948 h 2510180"/>
              <a:gd name="connsiteX131" fmla="*/ 3603 w 2510180"/>
              <a:gd name="connsiteY131" fmla="*/ 1159264 h 2510180"/>
              <a:gd name="connsiteX132" fmla="*/ 8059 w 2510180"/>
              <a:gd name="connsiteY132" fmla="*/ 1112071 h 2510180"/>
              <a:gd name="connsiteX133" fmla="*/ 14240 w 2510180"/>
              <a:gd name="connsiteY133" fmla="*/ 1065402 h 2510180"/>
              <a:gd name="connsiteX134" fmla="*/ 22115 w 2510180"/>
              <a:gd name="connsiteY134" fmla="*/ 1019288 h 2510180"/>
              <a:gd name="connsiteX135" fmla="*/ 31651 w 2510180"/>
              <a:gd name="connsiteY135" fmla="*/ 973763 h 2510180"/>
              <a:gd name="connsiteX136" fmla="*/ 42816 w 2510180"/>
              <a:gd name="connsiteY136" fmla="*/ 928859 h 2510180"/>
              <a:gd name="connsiteX137" fmla="*/ 55576 w 2510180"/>
              <a:gd name="connsiteY137" fmla="*/ 884608 h 2510180"/>
              <a:gd name="connsiteX138" fmla="*/ 69900 w 2510180"/>
              <a:gd name="connsiteY138" fmla="*/ 841043 h 2510180"/>
              <a:gd name="connsiteX139" fmla="*/ 85755 w 2510180"/>
              <a:gd name="connsiteY139" fmla="*/ 798196 h 2510180"/>
              <a:gd name="connsiteX140" fmla="*/ 103108 w 2510180"/>
              <a:gd name="connsiteY140" fmla="*/ 756101 h 2510180"/>
              <a:gd name="connsiteX141" fmla="*/ 121927 w 2510180"/>
              <a:gd name="connsiteY141" fmla="*/ 714788 h 2510180"/>
              <a:gd name="connsiteX142" fmla="*/ 142179 w 2510180"/>
              <a:gd name="connsiteY142" fmla="*/ 674292 h 2510180"/>
              <a:gd name="connsiteX143" fmla="*/ 163833 w 2510180"/>
              <a:gd name="connsiteY143" fmla="*/ 634644 h 2510180"/>
              <a:gd name="connsiteX144" fmla="*/ 186855 w 2510180"/>
              <a:gd name="connsiteY144" fmla="*/ 595877 h 2510180"/>
              <a:gd name="connsiteX145" fmla="*/ 211212 w 2510180"/>
              <a:gd name="connsiteY145" fmla="*/ 558023 h 2510180"/>
              <a:gd name="connsiteX146" fmla="*/ 236874 w 2510180"/>
              <a:gd name="connsiteY146" fmla="*/ 521115 h 2510180"/>
              <a:gd name="connsiteX147" fmla="*/ 263806 w 2510180"/>
              <a:gd name="connsiteY147" fmla="*/ 485186 h 2510180"/>
              <a:gd name="connsiteX148" fmla="*/ 291976 w 2510180"/>
              <a:gd name="connsiteY148" fmla="*/ 450268 h 2510180"/>
              <a:gd name="connsiteX149" fmla="*/ 321353 w 2510180"/>
              <a:gd name="connsiteY149" fmla="*/ 416392 h 2510180"/>
              <a:gd name="connsiteX150" fmla="*/ 351903 w 2510180"/>
              <a:gd name="connsiteY150" fmla="*/ 383593 h 2510180"/>
              <a:gd name="connsiteX151" fmla="*/ 383593 w 2510180"/>
              <a:gd name="connsiteY151" fmla="*/ 351903 h 2510180"/>
              <a:gd name="connsiteX152" fmla="*/ 416392 w 2510180"/>
              <a:gd name="connsiteY152" fmla="*/ 321353 h 2510180"/>
              <a:gd name="connsiteX153" fmla="*/ 450268 w 2510180"/>
              <a:gd name="connsiteY153" fmla="*/ 291976 h 2510180"/>
              <a:gd name="connsiteX154" fmla="*/ 485186 w 2510180"/>
              <a:gd name="connsiteY154" fmla="*/ 263806 h 2510180"/>
              <a:gd name="connsiteX155" fmla="*/ 521115 w 2510180"/>
              <a:gd name="connsiteY155" fmla="*/ 236874 h 2510180"/>
              <a:gd name="connsiteX156" fmla="*/ 558023 w 2510180"/>
              <a:gd name="connsiteY156" fmla="*/ 211212 h 2510180"/>
              <a:gd name="connsiteX157" fmla="*/ 595877 w 2510180"/>
              <a:gd name="connsiteY157" fmla="*/ 186855 h 2510180"/>
              <a:gd name="connsiteX158" fmla="*/ 634644 w 2510180"/>
              <a:gd name="connsiteY158" fmla="*/ 163833 h 2510180"/>
              <a:gd name="connsiteX159" fmla="*/ 674292 w 2510180"/>
              <a:gd name="connsiteY159" fmla="*/ 142179 h 2510180"/>
              <a:gd name="connsiteX160" fmla="*/ 714788 w 2510180"/>
              <a:gd name="connsiteY160" fmla="*/ 121927 h 2510180"/>
              <a:gd name="connsiteX161" fmla="*/ 756101 w 2510180"/>
              <a:gd name="connsiteY161" fmla="*/ 103108 h 2510180"/>
              <a:gd name="connsiteX162" fmla="*/ 798196 w 2510180"/>
              <a:gd name="connsiteY162" fmla="*/ 85755 h 2510180"/>
              <a:gd name="connsiteX163" fmla="*/ 841043 w 2510180"/>
              <a:gd name="connsiteY163" fmla="*/ 69900 h 2510180"/>
              <a:gd name="connsiteX164" fmla="*/ 884608 w 2510180"/>
              <a:gd name="connsiteY164" fmla="*/ 55576 h 2510180"/>
              <a:gd name="connsiteX165" fmla="*/ 928859 w 2510180"/>
              <a:gd name="connsiteY165" fmla="*/ 42816 h 2510180"/>
              <a:gd name="connsiteX166" fmla="*/ 973763 w 2510180"/>
              <a:gd name="connsiteY166" fmla="*/ 31651 h 2510180"/>
              <a:gd name="connsiteX167" fmla="*/ 1019288 w 2510180"/>
              <a:gd name="connsiteY167" fmla="*/ 22115 h 2510180"/>
              <a:gd name="connsiteX168" fmla="*/ 1065402 w 2510180"/>
              <a:gd name="connsiteY168" fmla="*/ 14240 h 2510180"/>
              <a:gd name="connsiteX169" fmla="*/ 1112071 w 2510180"/>
              <a:gd name="connsiteY169" fmla="*/ 8059 h 2510180"/>
              <a:gd name="connsiteX170" fmla="*/ 1159264 w 2510180"/>
              <a:gd name="connsiteY170" fmla="*/ 3603 h 2510180"/>
              <a:gd name="connsiteX171" fmla="*/ 1206948 w 2510180"/>
              <a:gd name="connsiteY171" fmla="*/ 906 h 2510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2510180" h="2510180">
                <a:moveTo>
                  <a:pt x="1255090" y="0"/>
                </a:moveTo>
                <a:lnTo>
                  <a:pt x="1303232" y="906"/>
                </a:lnTo>
                <a:lnTo>
                  <a:pt x="1350915" y="3603"/>
                </a:lnTo>
                <a:lnTo>
                  <a:pt x="1398108" y="8059"/>
                </a:lnTo>
                <a:lnTo>
                  <a:pt x="1444778" y="14240"/>
                </a:lnTo>
                <a:lnTo>
                  <a:pt x="1490891" y="22115"/>
                </a:lnTo>
                <a:lnTo>
                  <a:pt x="1536416" y="31651"/>
                </a:lnTo>
                <a:lnTo>
                  <a:pt x="1581321" y="42816"/>
                </a:lnTo>
                <a:lnTo>
                  <a:pt x="1625571" y="55576"/>
                </a:lnTo>
                <a:lnTo>
                  <a:pt x="1669136" y="69900"/>
                </a:lnTo>
                <a:lnTo>
                  <a:pt x="1711983" y="85755"/>
                </a:lnTo>
                <a:lnTo>
                  <a:pt x="1754079" y="103108"/>
                </a:lnTo>
                <a:lnTo>
                  <a:pt x="1795391" y="121927"/>
                </a:lnTo>
                <a:lnTo>
                  <a:pt x="1835887" y="142179"/>
                </a:lnTo>
                <a:lnTo>
                  <a:pt x="1875535" y="163833"/>
                </a:lnTo>
                <a:lnTo>
                  <a:pt x="1914302" y="186855"/>
                </a:lnTo>
                <a:lnTo>
                  <a:pt x="1952156" y="211212"/>
                </a:lnTo>
                <a:lnTo>
                  <a:pt x="1989064" y="236874"/>
                </a:lnTo>
                <a:lnTo>
                  <a:pt x="2024993" y="263806"/>
                </a:lnTo>
                <a:lnTo>
                  <a:pt x="2059912" y="291976"/>
                </a:lnTo>
                <a:lnTo>
                  <a:pt x="2093787" y="321353"/>
                </a:lnTo>
                <a:lnTo>
                  <a:pt x="2126586" y="351903"/>
                </a:lnTo>
                <a:lnTo>
                  <a:pt x="2158277" y="383593"/>
                </a:lnTo>
                <a:lnTo>
                  <a:pt x="2188827" y="416392"/>
                </a:lnTo>
                <a:lnTo>
                  <a:pt x="2218203" y="450268"/>
                </a:lnTo>
                <a:lnTo>
                  <a:pt x="2246374" y="485186"/>
                </a:lnTo>
                <a:lnTo>
                  <a:pt x="2273306" y="521115"/>
                </a:lnTo>
                <a:lnTo>
                  <a:pt x="2298967" y="558023"/>
                </a:lnTo>
                <a:lnTo>
                  <a:pt x="2323325" y="595877"/>
                </a:lnTo>
                <a:lnTo>
                  <a:pt x="2346347" y="634644"/>
                </a:lnTo>
                <a:lnTo>
                  <a:pt x="2368000" y="674292"/>
                </a:lnTo>
                <a:lnTo>
                  <a:pt x="2388252" y="714788"/>
                </a:lnTo>
                <a:lnTo>
                  <a:pt x="2407072" y="756101"/>
                </a:lnTo>
                <a:lnTo>
                  <a:pt x="2424425" y="798196"/>
                </a:lnTo>
                <a:lnTo>
                  <a:pt x="2440279" y="841043"/>
                </a:lnTo>
                <a:lnTo>
                  <a:pt x="2454603" y="884608"/>
                </a:lnTo>
                <a:lnTo>
                  <a:pt x="2467364" y="928859"/>
                </a:lnTo>
                <a:lnTo>
                  <a:pt x="2478528" y="973763"/>
                </a:lnTo>
                <a:lnTo>
                  <a:pt x="2488064" y="1019288"/>
                </a:lnTo>
                <a:lnTo>
                  <a:pt x="2495939" y="1065402"/>
                </a:lnTo>
                <a:lnTo>
                  <a:pt x="2502121" y="1112071"/>
                </a:lnTo>
                <a:lnTo>
                  <a:pt x="2506576" y="1159264"/>
                </a:lnTo>
                <a:lnTo>
                  <a:pt x="2509274" y="1206948"/>
                </a:lnTo>
                <a:lnTo>
                  <a:pt x="2510180" y="1255090"/>
                </a:lnTo>
                <a:lnTo>
                  <a:pt x="2509274" y="1303232"/>
                </a:lnTo>
                <a:lnTo>
                  <a:pt x="2506576" y="1350915"/>
                </a:lnTo>
                <a:lnTo>
                  <a:pt x="2502121" y="1398108"/>
                </a:lnTo>
                <a:lnTo>
                  <a:pt x="2495939" y="1444778"/>
                </a:lnTo>
                <a:lnTo>
                  <a:pt x="2488064" y="1490891"/>
                </a:lnTo>
                <a:lnTo>
                  <a:pt x="2478528" y="1536416"/>
                </a:lnTo>
                <a:lnTo>
                  <a:pt x="2467364" y="1581321"/>
                </a:lnTo>
                <a:lnTo>
                  <a:pt x="2454603" y="1625571"/>
                </a:lnTo>
                <a:lnTo>
                  <a:pt x="2440279" y="1669136"/>
                </a:lnTo>
                <a:lnTo>
                  <a:pt x="2424425" y="1711983"/>
                </a:lnTo>
                <a:lnTo>
                  <a:pt x="2407072" y="1754079"/>
                </a:lnTo>
                <a:lnTo>
                  <a:pt x="2388252" y="1795391"/>
                </a:lnTo>
                <a:lnTo>
                  <a:pt x="2368000" y="1835887"/>
                </a:lnTo>
                <a:lnTo>
                  <a:pt x="2346347" y="1875535"/>
                </a:lnTo>
                <a:lnTo>
                  <a:pt x="2323325" y="1914302"/>
                </a:lnTo>
                <a:lnTo>
                  <a:pt x="2298967" y="1952156"/>
                </a:lnTo>
                <a:lnTo>
                  <a:pt x="2273306" y="1989064"/>
                </a:lnTo>
                <a:lnTo>
                  <a:pt x="2246374" y="2024993"/>
                </a:lnTo>
                <a:lnTo>
                  <a:pt x="2218203" y="2059912"/>
                </a:lnTo>
                <a:lnTo>
                  <a:pt x="2188827" y="2093787"/>
                </a:lnTo>
                <a:lnTo>
                  <a:pt x="2158277" y="2126586"/>
                </a:lnTo>
                <a:lnTo>
                  <a:pt x="2126586" y="2158277"/>
                </a:lnTo>
                <a:lnTo>
                  <a:pt x="2093787" y="2188827"/>
                </a:lnTo>
                <a:lnTo>
                  <a:pt x="2059912" y="2218203"/>
                </a:lnTo>
                <a:lnTo>
                  <a:pt x="2024993" y="2246374"/>
                </a:lnTo>
                <a:lnTo>
                  <a:pt x="1989064" y="2273306"/>
                </a:lnTo>
                <a:lnTo>
                  <a:pt x="1952156" y="2298967"/>
                </a:lnTo>
                <a:lnTo>
                  <a:pt x="1914302" y="2323325"/>
                </a:lnTo>
                <a:lnTo>
                  <a:pt x="1875535" y="2346347"/>
                </a:lnTo>
                <a:lnTo>
                  <a:pt x="1835887" y="2368000"/>
                </a:lnTo>
                <a:lnTo>
                  <a:pt x="1795391" y="2388252"/>
                </a:lnTo>
                <a:lnTo>
                  <a:pt x="1754079" y="2407072"/>
                </a:lnTo>
                <a:lnTo>
                  <a:pt x="1711983" y="2424425"/>
                </a:lnTo>
                <a:lnTo>
                  <a:pt x="1669136" y="2440279"/>
                </a:lnTo>
                <a:lnTo>
                  <a:pt x="1625571" y="2454603"/>
                </a:lnTo>
                <a:lnTo>
                  <a:pt x="1581321" y="2467364"/>
                </a:lnTo>
                <a:lnTo>
                  <a:pt x="1536416" y="2478528"/>
                </a:lnTo>
                <a:lnTo>
                  <a:pt x="1490891" y="2488064"/>
                </a:lnTo>
                <a:lnTo>
                  <a:pt x="1444778" y="2495939"/>
                </a:lnTo>
                <a:lnTo>
                  <a:pt x="1398108" y="2502121"/>
                </a:lnTo>
                <a:lnTo>
                  <a:pt x="1350915" y="2506576"/>
                </a:lnTo>
                <a:lnTo>
                  <a:pt x="1303232" y="2509274"/>
                </a:lnTo>
                <a:lnTo>
                  <a:pt x="1255090" y="2510180"/>
                </a:lnTo>
                <a:lnTo>
                  <a:pt x="1206948" y="2509274"/>
                </a:lnTo>
                <a:lnTo>
                  <a:pt x="1159264" y="2506576"/>
                </a:lnTo>
                <a:lnTo>
                  <a:pt x="1112071" y="2502121"/>
                </a:lnTo>
                <a:lnTo>
                  <a:pt x="1065402" y="2495939"/>
                </a:lnTo>
                <a:lnTo>
                  <a:pt x="1019288" y="2488064"/>
                </a:lnTo>
                <a:lnTo>
                  <a:pt x="973763" y="2478528"/>
                </a:lnTo>
                <a:lnTo>
                  <a:pt x="928859" y="2467364"/>
                </a:lnTo>
                <a:lnTo>
                  <a:pt x="884608" y="2454603"/>
                </a:lnTo>
                <a:lnTo>
                  <a:pt x="841043" y="2440279"/>
                </a:lnTo>
                <a:lnTo>
                  <a:pt x="798196" y="2424425"/>
                </a:lnTo>
                <a:lnTo>
                  <a:pt x="756101" y="2407072"/>
                </a:lnTo>
                <a:lnTo>
                  <a:pt x="714788" y="2388252"/>
                </a:lnTo>
                <a:lnTo>
                  <a:pt x="674292" y="2368000"/>
                </a:lnTo>
                <a:lnTo>
                  <a:pt x="634644" y="2346347"/>
                </a:lnTo>
                <a:lnTo>
                  <a:pt x="595877" y="2323325"/>
                </a:lnTo>
                <a:lnTo>
                  <a:pt x="558023" y="2298967"/>
                </a:lnTo>
                <a:lnTo>
                  <a:pt x="521115" y="2273306"/>
                </a:lnTo>
                <a:lnTo>
                  <a:pt x="485186" y="2246374"/>
                </a:lnTo>
                <a:lnTo>
                  <a:pt x="450268" y="2218203"/>
                </a:lnTo>
                <a:lnTo>
                  <a:pt x="416392" y="2188827"/>
                </a:lnTo>
                <a:lnTo>
                  <a:pt x="383593" y="2158277"/>
                </a:lnTo>
                <a:lnTo>
                  <a:pt x="351903" y="2126586"/>
                </a:lnTo>
                <a:lnTo>
                  <a:pt x="321353" y="2093787"/>
                </a:lnTo>
                <a:lnTo>
                  <a:pt x="291976" y="2059912"/>
                </a:lnTo>
                <a:lnTo>
                  <a:pt x="263806" y="2024993"/>
                </a:lnTo>
                <a:lnTo>
                  <a:pt x="236874" y="1989064"/>
                </a:lnTo>
                <a:lnTo>
                  <a:pt x="211212" y="1952156"/>
                </a:lnTo>
                <a:lnTo>
                  <a:pt x="186855" y="1914302"/>
                </a:lnTo>
                <a:lnTo>
                  <a:pt x="163833" y="1875535"/>
                </a:lnTo>
                <a:lnTo>
                  <a:pt x="142179" y="1835887"/>
                </a:lnTo>
                <a:lnTo>
                  <a:pt x="121927" y="1795391"/>
                </a:lnTo>
                <a:lnTo>
                  <a:pt x="103108" y="1754079"/>
                </a:lnTo>
                <a:lnTo>
                  <a:pt x="85755" y="1711983"/>
                </a:lnTo>
                <a:lnTo>
                  <a:pt x="69900" y="1669136"/>
                </a:lnTo>
                <a:lnTo>
                  <a:pt x="55576" y="1625571"/>
                </a:lnTo>
                <a:lnTo>
                  <a:pt x="42816" y="1581321"/>
                </a:lnTo>
                <a:lnTo>
                  <a:pt x="31651" y="1536416"/>
                </a:lnTo>
                <a:lnTo>
                  <a:pt x="22115" y="1490891"/>
                </a:lnTo>
                <a:lnTo>
                  <a:pt x="14240" y="1444778"/>
                </a:lnTo>
                <a:lnTo>
                  <a:pt x="8059" y="1398108"/>
                </a:lnTo>
                <a:lnTo>
                  <a:pt x="3603" y="1350915"/>
                </a:lnTo>
                <a:lnTo>
                  <a:pt x="906" y="1303232"/>
                </a:lnTo>
                <a:lnTo>
                  <a:pt x="0" y="1255090"/>
                </a:lnTo>
                <a:lnTo>
                  <a:pt x="906" y="1206948"/>
                </a:lnTo>
                <a:lnTo>
                  <a:pt x="3603" y="1159264"/>
                </a:lnTo>
                <a:lnTo>
                  <a:pt x="8059" y="1112071"/>
                </a:lnTo>
                <a:lnTo>
                  <a:pt x="14240" y="1065402"/>
                </a:lnTo>
                <a:lnTo>
                  <a:pt x="22115" y="1019288"/>
                </a:lnTo>
                <a:lnTo>
                  <a:pt x="31651" y="973763"/>
                </a:lnTo>
                <a:lnTo>
                  <a:pt x="42816" y="928859"/>
                </a:lnTo>
                <a:lnTo>
                  <a:pt x="55576" y="884608"/>
                </a:lnTo>
                <a:lnTo>
                  <a:pt x="69900" y="841043"/>
                </a:lnTo>
                <a:lnTo>
                  <a:pt x="85755" y="798196"/>
                </a:lnTo>
                <a:lnTo>
                  <a:pt x="103108" y="756101"/>
                </a:lnTo>
                <a:lnTo>
                  <a:pt x="121927" y="714788"/>
                </a:lnTo>
                <a:lnTo>
                  <a:pt x="142179" y="674292"/>
                </a:lnTo>
                <a:lnTo>
                  <a:pt x="163833" y="634644"/>
                </a:lnTo>
                <a:lnTo>
                  <a:pt x="186855" y="595877"/>
                </a:lnTo>
                <a:lnTo>
                  <a:pt x="211212" y="558023"/>
                </a:lnTo>
                <a:lnTo>
                  <a:pt x="236874" y="521115"/>
                </a:lnTo>
                <a:lnTo>
                  <a:pt x="263806" y="485186"/>
                </a:lnTo>
                <a:lnTo>
                  <a:pt x="291976" y="450268"/>
                </a:lnTo>
                <a:lnTo>
                  <a:pt x="321353" y="416392"/>
                </a:lnTo>
                <a:lnTo>
                  <a:pt x="351903" y="383593"/>
                </a:lnTo>
                <a:lnTo>
                  <a:pt x="383593" y="351903"/>
                </a:lnTo>
                <a:lnTo>
                  <a:pt x="416392" y="321353"/>
                </a:lnTo>
                <a:lnTo>
                  <a:pt x="450268" y="291976"/>
                </a:lnTo>
                <a:lnTo>
                  <a:pt x="485186" y="263806"/>
                </a:lnTo>
                <a:lnTo>
                  <a:pt x="521115" y="236874"/>
                </a:lnTo>
                <a:lnTo>
                  <a:pt x="558023" y="211212"/>
                </a:lnTo>
                <a:lnTo>
                  <a:pt x="595877" y="186855"/>
                </a:lnTo>
                <a:lnTo>
                  <a:pt x="634644" y="163833"/>
                </a:lnTo>
                <a:lnTo>
                  <a:pt x="674292" y="142179"/>
                </a:lnTo>
                <a:lnTo>
                  <a:pt x="714788" y="121927"/>
                </a:lnTo>
                <a:lnTo>
                  <a:pt x="756101" y="103108"/>
                </a:lnTo>
                <a:lnTo>
                  <a:pt x="798196" y="85755"/>
                </a:lnTo>
                <a:lnTo>
                  <a:pt x="841043" y="69900"/>
                </a:lnTo>
                <a:lnTo>
                  <a:pt x="884608" y="55576"/>
                </a:lnTo>
                <a:lnTo>
                  <a:pt x="928859" y="42816"/>
                </a:lnTo>
                <a:lnTo>
                  <a:pt x="973763" y="31651"/>
                </a:lnTo>
                <a:lnTo>
                  <a:pt x="1019288" y="22115"/>
                </a:lnTo>
                <a:lnTo>
                  <a:pt x="1065402" y="14240"/>
                </a:lnTo>
                <a:lnTo>
                  <a:pt x="1112071" y="8059"/>
                </a:lnTo>
                <a:lnTo>
                  <a:pt x="1159264" y="3603"/>
                </a:lnTo>
                <a:lnTo>
                  <a:pt x="1206948" y="906"/>
                </a:lnTo>
                <a:close/>
              </a:path>
            </a:pathLst>
          </a:custGeom>
          <a:solidFill>
            <a:schemeClr val="bg1"/>
          </a:solidFill>
        </p:spPr>
        <p:txBody>
          <a:bodyPr wrap="square" lIns="360000" tIns="468000" rIns="360000">
            <a:noAutofit/>
          </a:bodyPr>
          <a:lstStyle>
            <a:lvl1pPr algn="just">
              <a:defRPr sz="1050"/>
            </a:lvl1pPr>
          </a:lstStyle>
          <a:p>
            <a:r>
              <a:rPr lang="en-AU" dirty="0"/>
              <a:t>Click icon to add image or click on the picture place-holder and select Insert &gt; Picture for online images.  </a:t>
            </a:r>
          </a:p>
        </p:txBody>
      </p:sp>
      <p:sp>
        <p:nvSpPr>
          <p:cNvPr id="26" name="Text Placeholder 25">
            <a:extLst>
              <a:ext uri="{FF2B5EF4-FFF2-40B4-BE49-F238E27FC236}">
                <a16:creationId xmlns:a16="http://schemas.microsoft.com/office/drawing/2014/main" id="{83CFBFC0-9E81-3C58-6613-CD8A14898A60}"/>
              </a:ext>
            </a:extLst>
          </p:cNvPr>
          <p:cNvSpPr>
            <a:spLocks noGrp="1"/>
          </p:cNvSpPr>
          <p:nvPr>
            <p:ph type="body" sz="quarter" idx="18" hasCustomPrompt="1"/>
          </p:nvPr>
        </p:nvSpPr>
        <p:spPr>
          <a:xfrm>
            <a:off x="6984000" y="1404000"/>
            <a:ext cx="4581525" cy="2160000"/>
          </a:xfrm>
        </p:spPr>
        <p:txBody>
          <a:bodyPr/>
          <a:lstStyle>
            <a:lvl1pPr>
              <a:defRPr/>
            </a:lvl1pPr>
          </a:lstStyle>
          <a:p>
            <a:pPr lvl="0"/>
            <a:r>
              <a:rPr lang="en-AU" dirty="0"/>
              <a:t>Click to insert text. Use indent levels for styles</a:t>
            </a:r>
          </a:p>
          <a:p>
            <a:pPr lvl="1"/>
            <a:r>
              <a:rPr lang="en-AU" dirty="0"/>
              <a:t>Second level</a:t>
            </a:r>
          </a:p>
          <a:p>
            <a:pPr lvl="2"/>
            <a:r>
              <a:rPr lang="en-AU" dirty="0"/>
              <a:t>Third level</a:t>
            </a:r>
          </a:p>
          <a:p>
            <a:pPr lvl="3"/>
            <a:r>
              <a:rPr lang="en-AU" dirty="0"/>
              <a:t>Fourth level</a:t>
            </a:r>
          </a:p>
          <a:p>
            <a:pPr lvl="4"/>
            <a:r>
              <a:rPr lang="en-AU" dirty="0"/>
              <a:t>Fifth level</a:t>
            </a:r>
          </a:p>
        </p:txBody>
      </p:sp>
      <p:sp>
        <p:nvSpPr>
          <p:cNvPr id="27" name="Title 26">
            <a:extLst>
              <a:ext uri="{FF2B5EF4-FFF2-40B4-BE49-F238E27FC236}">
                <a16:creationId xmlns:a16="http://schemas.microsoft.com/office/drawing/2014/main" id="{B85BC79E-E246-3B6A-B81B-AB48E0612FDD}"/>
              </a:ext>
            </a:extLst>
          </p:cNvPr>
          <p:cNvSpPr>
            <a:spLocks noGrp="1"/>
          </p:cNvSpPr>
          <p:nvPr>
            <p:ph type="title"/>
          </p:nvPr>
        </p:nvSpPr>
        <p:spPr/>
        <p:txBody>
          <a:bodyPr/>
          <a:lstStyle/>
          <a:p>
            <a:r>
              <a:rPr lang="en-US"/>
              <a:t>Click to edit Master title style</a:t>
            </a:r>
            <a:endParaRPr lang="en-AU" dirty="0"/>
          </a:p>
        </p:txBody>
      </p:sp>
      <p:pic>
        <p:nvPicPr>
          <p:cNvPr id="6" name="Picture 5">
            <a:extLst>
              <a:ext uri="{FF2B5EF4-FFF2-40B4-BE49-F238E27FC236}">
                <a16:creationId xmlns:a16="http://schemas.microsoft.com/office/drawing/2014/main" id="{EC74E981-5266-A025-3FA0-0575073269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34000" y="3798000"/>
            <a:ext cx="2499577" cy="2523963"/>
          </a:xfrm>
          <a:prstGeom prst="rect">
            <a:avLst/>
          </a:prstGeom>
        </p:spPr>
      </p:pic>
      <p:sp>
        <p:nvSpPr>
          <p:cNvPr id="5" name="Picture Placeholder 4">
            <a:extLst>
              <a:ext uri="{FF2B5EF4-FFF2-40B4-BE49-F238E27FC236}">
                <a16:creationId xmlns:a16="http://schemas.microsoft.com/office/drawing/2014/main" id="{06175E97-6AC3-4D9D-5431-BFAA7B1C3845}"/>
              </a:ext>
            </a:extLst>
          </p:cNvPr>
          <p:cNvSpPr>
            <a:spLocks noGrp="1"/>
          </p:cNvSpPr>
          <p:nvPr>
            <p:ph type="pic" sz="quarter" idx="17" hasCustomPrompt="1"/>
          </p:nvPr>
        </p:nvSpPr>
        <p:spPr>
          <a:xfrm>
            <a:off x="5715102" y="3797300"/>
            <a:ext cx="4303063" cy="2520000"/>
          </a:xfrm>
          <a:custGeom>
            <a:avLst/>
            <a:gdLst>
              <a:gd name="connsiteX0" fmla="*/ 0 w 4303063"/>
              <a:gd name="connsiteY0" fmla="*/ 0 h 2520000"/>
              <a:gd name="connsiteX1" fmla="*/ 4303063 w 4303063"/>
              <a:gd name="connsiteY1" fmla="*/ 0 h 2520000"/>
              <a:gd name="connsiteX2" fmla="*/ 4303063 w 4303063"/>
              <a:gd name="connsiteY2" fmla="*/ 726 h 2520000"/>
              <a:gd name="connsiteX3" fmla="*/ 4280645 w 4303063"/>
              <a:gd name="connsiteY3" fmla="*/ 1372 h 2520000"/>
              <a:gd name="connsiteX4" fmla="*/ 4233787 w 4303063"/>
              <a:gd name="connsiteY4" fmla="*/ 5441 h 2520000"/>
              <a:gd name="connsiteX5" fmla="*/ 4187729 w 4303063"/>
              <a:gd name="connsiteY5" fmla="*/ 12128 h 2520000"/>
              <a:gd name="connsiteX6" fmla="*/ 4142546 w 4303063"/>
              <a:gd name="connsiteY6" fmla="*/ 21358 h 2520000"/>
              <a:gd name="connsiteX7" fmla="*/ 4098316 w 4303063"/>
              <a:gd name="connsiteY7" fmla="*/ 33056 h 2520000"/>
              <a:gd name="connsiteX8" fmla="*/ 4055114 w 4303063"/>
              <a:gd name="connsiteY8" fmla="*/ 47146 h 2520000"/>
              <a:gd name="connsiteX9" fmla="*/ 4013015 w 4303063"/>
              <a:gd name="connsiteY9" fmla="*/ 63551 h 2520000"/>
              <a:gd name="connsiteX10" fmla="*/ 3972096 w 4303063"/>
              <a:gd name="connsiteY10" fmla="*/ 82197 h 2520000"/>
              <a:gd name="connsiteX11" fmla="*/ 3932433 w 4303063"/>
              <a:gd name="connsiteY11" fmla="*/ 103007 h 2520000"/>
              <a:gd name="connsiteX12" fmla="*/ 3894101 w 4303063"/>
              <a:gd name="connsiteY12" fmla="*/ 125904 h 2520000"/>
              <a:gd name="connsiteX13" fmla="*/ 3857177 w 4303063"/>
              <a:gd name="connsiteY13" fmla="*/ 150814 h 2520000"/>
              <a:gd name="connsiteX14" fmla="*/ 3821736 w 4303063"/>
              <a:gd name="connsiteY14" fmla="*/ 177662 h 2520000"/>
              <a:gd name="connsiteX15" fmla="*/ 3787855 w 4303063"/>
              <a:gd name="connsiteY15" fmla="*/ 206369 h 2520000"/>
              <a:gd name="connsiteX16" fmla="*/ 3755610 w 4303063"/>
              <a:gd name="connsiteY16" fmla="*/ 236862 h 2520000"/>
              <a:gd name="connsiteX17" fmla="*/ 3725075 w 4303063"/>
              <a:gd name="connsiteY17" fmla="*/ 269063 h 2520000"/>
              <a:gd name="connsiteX18" fmla="*/ 3696329 w 4303063"/>
              <a:gd name="connsiteY18" fmla="*/ 302898 h 2520000"/>
              <a:gd name="connsiteX19" fmla="*/ 3669445 w 4303063"/>
              <a:gd name="connsiteY19" fmla="*/ 338290 h 2520000"/>
              <a:gd name="connsiteX20" fmla="*/ 3644501 w 4303063"/>
              <a:gd name="connsiteY20" fmla="*/ 375164 h 2520000"/>
              <a:gd name="connsiteX21" fmla="*/ 3621572 w 4303063"/>
              <a:gd name="connsiteY21" fmla="*/ 413444 h 2520000"/>
              <a:gd name="connsiteX22" fmla="*/ 3600734 w 4303063"/>
              <a:gd name="connsiteY22" fmla="*/ 453053 h 2520000"/>
              <a:gd name="connsiteX23" fmla="*/ 3582063 w 4303063"/>
              <a:gd name="connsiteY23" fmla="*/ 493916 h 2520000"/>
              <a:gd name="connsiteX24" fmla="*/ 3565635 w 4303063"/>
              <a:gd name="connsiteY24" fmla="*/ 535958 h 2520000"/>
              <a:gd name="connsiteX25" fmla="*/ 3551526 w 4303063"/>
              <a:gd name="connsiteY25" fmla="*/ 579101 h 2520000"/>
              <a:gd name="connsiteX26" fmla="*/ 3539812 w 4303063"/>
              <a:gd name="connsiteY26" fmla="*/ 623271 h 2520000"/>
              <a:gd name="connsiteX27" fmla="*/ 3530569 w 4303063"/>
              <a:gd name="connsiteY27" fmla="*/ 668392 h 2520000"/>
              <a:gd name="connsiteX28" fmla="*/ 3523873 w 4303063"/>
              <a:gd name="connsiteY28" fmla="*/ 714387 h 2520000"/>
              <a:gd name="connsiteX29" fmla="*/ 3519799 w 4303063"/>
              <a:gd name="connsiteY29" fmla="*/ 761181 h 2520000"/>
              <a:gd name="connsiteX30" fmla="*/ 3518425 w 4303063"/>
              <a:gd name="connsiteY30" fmla="*/ 808699 h 2520000"/>
              <a:gd name="connsiteX31" fmla="*/ 3518425 w 4303063"/>
              <a:gd name="connsiteY31" fmla="*/ 2520000 h 2520000"/>
              <a:gd name="connsiteX32" fmla="*/ 0 w 4303063"/>
              <a:gd name="connsiteY32" fmla="*/ 2520000 h 25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303063" h="2520000">
                <a:moveTo>
                  <a:pt x="0" y="0"/>
                </a:moveTo>
                <a:lnTo>
                  <a:pt x="4303063" y="0"/>
                </a:lnTo>
                <a:lnTo>
                  <a:pt x="4303063" y="726"/>
                </a:lnTo>
                <a:lnTo>
                  <a:pt x="4280645" y="1372"/>
                </a:lnTo>
                <a:lnTo>
                  <a:pt x="4233787" y="5441"/>
                </a:lnTo>
                <a:lnTo>
                  <a:pt x="4187729" y="12128"/>
                </a:lnTo>
                <a:lnTo>
                  <a:pt x="4142546" y="21358"/>
                </a:lnTo>
                <a:lnTo>
                  <a:pt x="4098316" y="33056"/>
                </a:lnTo>
                <a:lnTo>
                  <a:pt x="4055114" y="47146"/>
                </a:lnTo>
                <a:lnTo>
                  <a:pt x="4013015" y="63551"/>
                </a:lnTo>
                <a:lnTo>
                  <a:pt x="3972096" y="82197"/>
                </a:lnTo>
                <a:lnTo>
                  <a:pt x="3932433" y="103007"/>
                </a:lnTo>
                <a:lnTo>
                  <a:pt x="3894101" y="125904"/>
                </a:lnTo>
                <a:lnTo>
                  <a:pt x="3857177" y="150814"/>
                </a:lnTo>
                <a:lnTo>
                  <a:pt x="3821736" y="177662"/>
                </a:lnTo>
                <a:lnTo>
                  <a:pt x="3787855" y="206369"/>
                </a:lnTo>
                <a:lnTo>
                  <a:pt x="3755610" y="236862"/>
                </a:lnTo>
                <a:lnTo>
                  <a:pt x="3725075" y="269063"/>
                </a:lnTo>
                <a:lnTo>
                  <a:pt x="3696329" y="302898"/>
                </a:lnTo>
                <a:lnTo>
                  <a:pt x="3669445" y="338290"/>
                </a:lnTo>
                <a:lnTo>
                  <a:pt x="3644501" y="375164"/>
                </a:lnTo>
                <a:lnTo>
                  <a:pt x="3621572" y="413444"/>
                </a:lnTo>
                <a:lnTo>
                  <a:pt x="3600734" y="453053"/>
                </a:lnTo>
                <a:lnTo>
                  <a:pt x="3582063" y="493916"/>
                </a:lnTo>
                <a:lnTo>
                  <a:pt x="3565635" y="535958"/>
                </a:lnTo>
                <a:lnTo>
                  <a:pt x="3551526" y="579101"/>
                </a:lnTo>
                <a:lnTo>
                  <a:pt x="3539812" y="623271"/>
                </a:lnTo>
                <a:lnTo>
                  <a:pt x="3530569" y="668392"/>
                </a:lnTo>
                <a:lnTo>
                  <a:pt x="3523873" y="714387"/>
                </a:lnTo>
                <a:lnTo>
                  <a:pt x="3519799" y="761181"/>
                </a:lnTo>
                <a:lnTo>
                  <a:pt x="3518425" y="808699"/>
                </a:lnTo>
                <a:lnTo>
                  <a:pt x="3518425" y="2520000"/>
                </a:lnTo>
                <a:lnTo>
                  <a:pt x="0" y="2520000"/>
                </a:lnTo>
                <a:close/>
              </a:path>
            </a:pathLst>
          </a:custGeom>
          <a:solidFill>
            <a:schemeClr val="bg1"/>
          </a:solidFill>
        </p:spPr>
        <p:txBody>
          <a:bodyPr wrap="square" lIns="540000" tIns="540000" rIns="1080000">
            <a:noAutofit/>
          </a:bodyPr>
          <a:lstStyle>
            <a:lvl1pPr algn="just">
              <a:defRPr sz="1050"/>
            </a:lvl1pPr>
          </a:lstStyle>
          <a:p>
            <a:r>
              <a:rPr lang="en-US" dirty="0"/>
              <a:t>Click icon to add image or click on the picture placeholder and select Insert &gt; Picture for online images. </a:t>
            </a:r>
            <a:endParaRPr lang="en-AU" dirty="0"/>
          </a:p>
        </p:txBody>
      </p:sp>
    </p:spTree>
    <p:extLst>
      <p:ext uri="{BB962C8B-B14F-4D97-AF65-F5344CB8AC3E}">
        <p14:creationId xmlns:p14="http://schemas.microsoft.com/office/powerpoint/2010/main" val="776237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19771-BAA7-6E67-12D4-FC84462A7C47}"/>
              </a:ext>
            </a:extLst>
          </p:cNvPr>
          <p:cNvSpPr>
            <a:spLocks noGrp="1"/>
          </p:cNvSpPr>
          <p:nvPr>
            <p:ph type="title"/>
          </p:nvPr>
        </p:nvSpPr>
        <p:spPr/>
        <p:txBody>
          <a:bodyPr/>
          <a:lstStyle/>
          <a:p>
            <a:r>
              <a:rPr lang="en-US"/>
              <a:t>Click to edit Master title style</a:t>
            </a:r>
            <a:endParaRPr lang="en-AU" dirty="0"/>
          </a:p>
        </p:txBody>
      </p:sp>
      <p:sp>
        <p:nvSpPr>
          <p:cNvPr id="3" name="Date Placeholder 2">
            <a:extLst>
              <a:ext uri="{FF2B5EF4-FFF2-40B4-BE49-F238E27FC236}">
                <a16:creationId xmlns:a16="http://schemas.microsoft.com/office/drawing/2014/main" id="{C7FF640A-00BE-7454-80CC-64FF00418425}"/>
              </a:ext>
            </a:extLst>
          </p:cNvPr>
          <p:cNvSpPr>
            <a:spLocks noGrp="1"/>
          </p:cNvSpPr>
          <p:nvPr>
            <p:ph type="dt" sz="half" idx="10"/>
          </p:nvPr>
        </p:nvSpPr>
        <p:spPr/>
        <p:txBody>
          <a:bodyPr/>
          <a:lstStyle/>
          <a:p>
            <a:fld id="{D540C568-44B5-4CC8-877A-F3C3DBEE642A}" type="datetime1">
              <a:rPr lang="en-AU" smtClean="0"/>
              <a:t>09/10/2025</a:t>
            </a:fld>
            <a:endParaRPr lang="en-AU" dirty="0"/>
          </a:p>
        </p:txBody>
      </p:sp>
      <p:sp>
        <p:nvSpPr>
          <p:cNvPr id="4" name="Footer Placeholder 3">
            <a:extLst>
              <a:ext uri="{FF2B5EF4-FFF2-40B4-BE49-F238E27FC236}">
                <a16:creationId xmlns:a16="http://schemas.microsoft.com/office/drawing/2014/main" id="{DD3FEC2D-CD4D-61C9-8F79-161342BD0F38}"/>
              </a:ext>
            </a:extLst>
          </p:cNvPr>
          <p:cNvSpPr>
            <a:spLocks noGrp="1"/>
          </p:cNvSpPr>
          <p:nvPr>
            <p:ph type="ftr" sz="quarter" idx="11"/>
          </p:nvPr>
        </p:nvSpPr>
        <p:spPr/>
        <p:txBody>
          <a:bodyPr/>
          <a:lstStyle/>
          <a:p>
            <a:endParaRPr lang="en-AU" dirty="0"/>
          </a:p>
        </p:txBody>
      </p:sp>
      <p:sp>
        <p:nvSpPr>
          <p:cNvPr id="5" name="Slide Number Placeholder 4">
            <a:extLst>
              <a:ext uri="{FF2B5EF4-FFF2-40B4-BE49-F238E27FC236}">
                <a16:creationId xmlns:a16="http://schemas.microsoft.com/office/drawing/2014/main" id="{A2A68D9E-9A70-0F3D-FFCD-703F85A9E2A7}"/>
              </a:ext>
            </a:extLst>
          </p:cNvPr>
          <p:cNvSpPr>
            <a:spLocks noGrp="1"/>
          </p:cNvSpPr>
          <p:nvPr>
            <p:ph type="sldNum" sz="quarter" idx="12"/>
          </p:nvPr>
        </p:nvSpPr>
        <p:spPr/>
        <p:txBody>
          <a:bodyPr/>
          <a:lstStyle/>
          <a:p>
            <a:fld id="{A40D6A04-72A8-4475-BF33-DC293242C63C}" type="slidenum">
              <a:rPr lang="en-AU" smtClean="0"/>
              <a:t>‹#›</a:t>
            </a:fld>
            <a:endParaRPr lang="en-AU" dirty="0"/>
          </a:p>
        </p:txBody>
      </p:sp>
    </p:spTree>
    <p:extLst>
      <p:ext uri="{BB962C8B-B14F-4D97-AF65-F5344CB8AC3E}">
        <p14:creationId xmlns:p14="http://schemas.microsoft.com/office/powerpoint/2010/main" val="1892749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A3377F-659E-4BC4-EBFD-6C216B73DA7F}"/>
              </a:ext>
            </a:extLst>
          </p:cNvPr>
          <p:cNvSpPr>
            <a:spLocks noGrp="1"/>
          </p:cNvSpPr>
          <p:nvPr>
            <p:ph type="dt" sz="half" idx="10"/>
          </p:nvPr>
        </p:nvSpPr>
        <p:spPr/>
        <p:txBody>
          <a:bodyPr/>
          <a:lstStyle/>
          <a:p>
            <a:fld id="{1B3EA49B-86FB-47C5-BFCD-FC5F9F2AC92F}" type="datetimeFigureOut">
              <a:rPr lang="en-AU" smtClean="0"/>
              <a:t>09/10/2025</a:t>
            </a:fld>
            <a:endParaRPr lang="en-AU"/>
          </a:p>
        </p:txBody>
      </p:sp>
      <p:sp>
        <p:nvSpPr>
          <p:cNvPr id="3" name="Footer Placeholder 2">
            <a:extLst>
              <a:ext uri="{FF2B5EF4-FFF2-40B4-BE49-F238E27FC236}">
                <a16:creationId xmlns:a16="http://schemas.microsoft.com/office/drawing/2014/main" id="{90625F31-F954-65B8-2E06-54744A90A18A}"/>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56031F66-0F2B-77CE-FBE4-8A20EB40730D}"/>
              </a:ext>
            </a:extLst>
          </p:cNvPr>
          <p:cNvSpPr>
            <a:spLocks noGrp="1"/>
          </p:cNvSpPr>
          <p:nvPr>
            <p:ph type="sldNum" sz="quarter" idx="12"/>
          </p:nvPr>
        </p:nvSpPr>
        <p:spPr/>
        <p:txBody>
          <a:bodyPr/>
          <a:lstStyle/>
          <a:p>
            <a:fld id="{6D91F3BE-2968-4E68-91DA-DDF84168305C}" type="slidenum">
              <a:rPr lang="en-AU" smtClean="0"/>
              <a:t>‹#›</a:t>
            </a:fld>
            <a:endParaRPr lang="en-AU"/>
          </a:p>
        </p:txBody>
      </p:sp>
    </p:spTree>
    <p:extLst>
      <p:ext uri="{BB962C8B-B14F-4D97-AF65-F5344CB8AC3E}">
        <p14:creationId xmlns:p14="http://schemas.microsoft.com/office/powerpoint/2010/main" val="2149062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mall Text - Two Column">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89F5945-7E71-166C-CAD8-F5FB1B469093}"/>
              </a:ext>
            </a:extLst>
          </p:cNvPr>
          <p:cNvSpPr>
            <a:spLocks noGrp="1"/>
          </p:cNvSpPr>
          <p:nvPr>
            <p:ph type="dt" sz="half" idx="10"/>
          </p:nvPr>
        </p:nvSpPr>
        <p:spPr/>
        <p:txBody>
          <a:bodyPr/>
          <a:lstStyle/>
          <a:p>
            <a:fld id="{C829AB78-AAD2-4C01-932D-94BFD13AC1F5}" type="datetime1">
              <a:rPr lang="en-AU" smtClean="0"/>
              <a:t>09/10/2025</a:t>
            </a:fld>
            <a:endParaRPr lang="en-AU" dirty="0"/>
          </a:p>
        </p:txBody>
      </p:sp>
      <p:sp>
        <p:nvSpPr>
          <p:cNvPr id="3" name="Footer Placeholder 2">
            <a:extLst>
              <a:ext uri="{FF2B5EF4-FFF2-40B4-BE49-F238E27FC236}">
                <a16:creationId xmlns:a16="http://schemas.microsoft.com/office/drawing/2014/main" id="{84B4BECD-338F-5FD2-B890-66F67DE469E2}"/>
              </a:ext>
            </a:extLst>
          </p:cNvPr>
          <p:cNvSpPr>
            <a:spLocks noGrp="1"/>
          </p:cNvSpPr>
          <p:nvPr>
            <p:ph type="ftr" sz="quarter" idx="11"/>
          </p:nvPr>
        </p:nvSpPr>
        <p:spPr/>
        <p:txBody>
          <a:bodyPr/>
          <a:lstStyle/>
          <a:p>
            <a:endParaRPr lang="en-AU" dirty="0"/>
          </a:p>
        </p:txBody>
      </p:sp>
      <p:sp>
        <p:nvSpPr>
          <p:cNvPr id="4" name="Slide Number Placeholder 3">
            <a:extLst>
              <a:ext uri="{FF2B5EF4-FFF2-40B4-BE49-F238E27FC236}">
                <a16:creationId xmlns:a16="http://schemas.microsoft.com/office/drawing/2014/main" id="{BB1CF140-585B-99AB-2E3F-91B4D2596488}"/>
              </a:ext>
            </a:extLst>
          </p:cNvPr>
          <p:cNvSpPr>
            <a:spLocks noGrp="1"/>
          </p:cNvSpPr>
          <p:nvPr>
            <p:ph type="sldNum" sz="quarter" idx="12"/>
          </p:nvPr>
        </p:nvSpPr>
        <p:spPr/>
        <p:txBody>
          <a:bodyPr/>
          <a:lstStyle/>
          <a:p>
            <a:fld id="{A40D6A04-72A8-4475-BF33-DC293242C63C}" type="slidenum">
              <a:rPr lang="en-AU" smtClean="0"/>
              <a:t>‹#›</a:t>
            </a:fld>
            <a:endParaRPr lang="en-AU" dirty="0"/>
          </a:p>
        </p:txBody>
      </p:sp>
      <p:sp>
        <p:nvSpPr>
          <p:cNvPr id="12" name="Title 9">
            <a:extLst>
              <a:ext uri="{FF2B5EF4-FFF2-40B4-BE49-F238E27FC236}">
                <a16:creationId xmlns:a16="http://schemas.microsoft.com/office/drawing/2014/main" id="{821F5DFF-4BD2-A976-E3BD-05BA90BF5582}"/>
              </a:ext>
            </a:extLst>
          </p:cNvPr>
          <p:cNvSpPr>
            <a:spLocks noGrp="1"/>
          </p:cNvSpPr>
          <p:nvPr>
            <p:ph type="title"/>
          </p:nvPr>
        </p:nvSpPr>
        <p:spPr>
          <a:xfrm>
            <a:off x="450000" y="324000"/>
            <a:ext cx="7200000" cy="378000"/>
          </a:xfrm>
        </p:spPr>
        <p:txBody>
          <a:bodyPr/>
          <a:lstStyle/>
          <a:p>
            <a:r>
              <a:rPr lang="en-US"/>
              <a:t>Click to edit Master title style</a:t>
            </a:r>
            <a:endParaRPr lang="en-AU" dirty="0"/>
          </a:p>
        </p:txBody>
      </p:sp>
      <p:sp>
        <p:nvSpPr>
          <p:cNvPr id="16" name="Content Placeholder 15">
            <a:extLst>
              <a:ext uri="{FF2B5EF4-FFF2-40B4-BE49-F238E27FC236}">
                <a16:creationId xmlns:a16="http://schemas.microsoft.com/office/drawing/2014/main" id="{8A3DE00A-2E5F-9F20-44F9-EC1C9B524F01}"/>
              </a:ext>
            </a:extLst>
          </p:cNvPr>
          <p:cNvSpPr>
            <a:spLocks noGrp="1"/>
          </p:cNvSpPr>
          <p:nvPr>
            <p:ph sz="quarter" idx="16" hasCustomPrompt="1"/>
          </p:nvPr>
        </p:nvSpPr>
        <p:spPr>
          <a:xfrm>
            <a:off x="1314000" y="1422400"/>
            <a:ext cx="4679950" cy="4679950"/>
          </a:xfrm>
        </p:spPr>
        <p:txBody>
          <a:bodyPr/>
          <a:lstStyle>
            <a:lvl1pPr>
              <a:spcBef>
                <a:spcPts val="1300"/>
              </a:spcBef>
              <a:spcAft>
                <a:spcPts val="50"/>
              </a:spcAft>
              <a:defRPr sz="1200" b="1" spc="-10" baseline="0">
                <a:solidFill>
                  <a:schemeClr val="tx1"/>
                </a:solidFill>
                <a:latin typeface="+mj-lt"/>
              </a:defRPr>
            </a:lvl1pPr>
            <a:lvl2pPr>
              <a:spcBef>
                <a:spcPts val="650"/>
              </a:spcBef>
              <a:spcAft>
                <a:spcPts val="0"/>
              </a:spcAft>
              <a:defRPr sz="1200" b="0" spc="-20" baseline="0">
                <a:solidFill>
                  <a:schemeClr val="tx1"/>
                </a:solidFill>
                <a:latin typeface="+mn-lt"/>
              </a:defRPr>
            </a:lvl2pPr>
            <a:lvl3pPr marL="126000" indent="-126000">
              <a:lnSpc>
                <a:spcPct val="110000"/>
              </a:lnSpc>
              <a:spcBef>
                <a:spcPts val="300"/>
              </a:spcBef>
              <a:spcAft>
                <a:spcPts val="0"/>
              </a:spcAft>
              <a:buFont typeface="Arial" panose="020B0604020202020204" pitchFamily="34" charset="0"/>
              <a:buChar char="•"/>
              <a:defRPr sz="1200" b="0" spc="-20" baseline="0">
                <a:solidFill>
                  <a:schemeClr val="tx1"/>
                </a:solidFill>
                <a:latin typeface="+mn-lt"/>
              </a:defRPr>
            </a:lvl3pPr>
            <a:lvl4pPr marL="252000" indent="-126000">
              <a:lnSpc>
                <a:spcPct val="110000"/>
              </a:lnSpc>
              <a:spcBef>
                <a:spcPts val="300"/>
              </a:spcBef>
              <a:spcAft>
                <a:spcPts val="0"/>
              </a:spcAft>
              <a:buFont typeface="Inter Light" panose="02000503000000020004" pitchFamily="2" charset="0"/>
              <a:buChar char="–"/>
              <a:defRPr sz="1200" spc="-20" baseline="0">
                <a:solidFill>
                  <a:schemeClr val="tx1"/>
                </a:solidFill>
                <a:latin typeface="+mn-lt"/>
              </a:defRPr>
            </a:lvl4pPr>
            <a:lvl5pPr marL="378000" indent="-126000">
              <a:lnSpc>
                <a:spcPct val="110000"/>
              </a:lnSpc>
              <a:spcBef>
                <a:spcPts val="300"/>
              </a:spcBef>
              <a:spcAft>
                <a:spcPts val="0"/>
              </a:spcAft>
              <a:buFont typeface="Inter Light" panose="02000503000000020004" pitchFamily="2" charset="0"/>
              <a:buChar char="&gt;"/>
              <a:defRPr sz="1200" spc="-20" baseline="0">
                <a:solidFill>
                  <a:schemeClr val="tx1"/>
                </a:solidFill>
                <a:latin typeface="+mn-lt"/>
              </a:defRPr>
            </a:lvl5pPr>
          </a:lstStyle>
          <a:p>
            <a:pPr lvl="0"/>
            <a:r>
              <a:rPr lang="en-US" dirty="0"/>
              <a:t>Click an icon to add content, or insert text here. Click the Increase List Level button for styles.  Level 1 small heading, level two body text, levels 3-5 bullets.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9" name="Text Placeholder 10">
            <a:extLst>
              <a:ext uri="{FF2B5EF4-FFF2-40B4-BE49-F238E27FC236}">
                <a16:creationId xmlns:a16="http://schemas.microsoft.com/office/drawing/2014/main" id="{3EDC9AFC-2E41-0602-18D7-6F3CAF89D9E7}"/>
              </a:ext>
            </a:extLst>
          </p:cNvPr>
          <p:cNvSpPr>
            <a:spLocks noGrp="1"/>
          </p:cNvSpPr>
          <p:nvPr>
            <p:ph type="body" sz="quarter" idx="15" hasCustomPrompt="1"/>
          </p:nvPr>
        </p:nvSpPr>
        <p:spPr>
          <a:xfrm>
            <a:off x="1314000" y="6162683"/>
            <a:ext cx="10368000" cy="180000"/>
          </a:xfrm>
        </p:spPr>
        <p:txBody>
          <a:bodyPr anchor="b"/>
          <a:lstStyle>
            <a:lvl1pPr>
              <a:spcBef>
                <a:spcPts val="0"/>
              </a:spcBef>
              <a:spcAft>
                <a:spcPts val="0"/>
              </a:spcAft>
              <a:defRPr sz="800">
                <a:solidFill>
                  <a:schemeClr val="tx1"/>
                </a:solidFill>
              </a:defRPr>
            </a:lvl1pPr>
          </a:lstStyle>
          <a:p>
            <a:pPr lvl="0"/>
            <a:r>
              <a:rPr lang="en-US" dirty="0"/>
              <a:t>Insert footnote</a:t>
            </a:r>
          </a:p>
        </p:txBody>
      </p:sp>
      <p:sp>
        <p:nvSpPr>
          <p:cNvPr id="10" name="Content Placeholder 15">
            <a:extLst>
              <a:ext uri="{FF2B5EF4-FFF2-40B4-BE49-F238E27FC236}">
                <a16:creationId xmlns:a16="http://schemas.microsoft.com/office/drawing/2014/main" id="{B87D7943-9EC2-3E9D-20B6-6833060CC8CB}"/>
              </a:ext>
            </a:extLst>
          </p:cNvPr>
          <p:cNvSpPr>
            <a:spLocks noGrp="1"/>
          </p:cNvSpPr>
          <p:nvPr>
            <p:ph sz="quarter" idx="19" hasCustomPrompt="1"/>
          </p:nvPr>
        </p:nvSpPr>
        <p:spPr>
          <a:xfrm>
            <a:off x="7002050" y="1422400"/>
            <a:ext cx="4679950" cy="4679950"/>
          </a:xfrm>
        </p:spPr>
        <p:txBody>
          <a:bodyPr/>
          <a:lstStyle>
            <a:lvl1pPr>
              <a:spcBef>
                <a:spcPts val="1300"/>
              </a:spcBef>
              <a:spcAft>
                <a:spcPts val="50"/>
              </a:spcAft>
              <a:defRPr sz="1200" b="1" spc="-10" baseline="0">
                <a:solidFill>
                  <a:schemeClr val="tx1"/>
                </a:solidFill>
                <a:latin typeface="+mj-lt"/>
              </a:defRPr>
            </a:lvl1pPr>
            <a:lvl2pPr>
              <a:spcBef>
                <a:spcPts val="650"/>
              </a:spcBef>
              <a:spcAft>
                <a:spcPts val="0"/>
              </a:spcAft>
              <a:defRPr sz="1200" b="0" spc="-20" baseline="0">
                <a:solidFill>
                  <a:schemeClr val="tx1"/>
                </a:solidFill>
                <a:latin typeface="+mn-lt"/>
              </a:defRPr>
            </a:lvl2pPr>
            <a:lvl3pPr marL="126000" indent="-126000">
              <a:lnSpc>
                <a:spcPct val="110000"/>
              </a:lnSpc>
              <a:spcBef>
                <a:spcPts val="300"/>
              </a:spcBef>
              <a:spcAft>
                <a:spcPts val="0"/>
              </a:spcAft>
              <a:buFont typeface="Arial" panose="020B0604020202020204" pitchFamily="34" charset="0"/>
              <a:buChar char="•"/>
              <a:defRPr sz="1200" b="0" spc="-20" baseline="0">
                <a:solidFill>
                  <a:schemeClr val="tx1"/>
                </a:solidFill>
                <a:latin typeface="+mn-lt"/>
              </a:defRPr>
            </a:lvl3pPr>
            <a:lvl4pPr marL="252000" indent="-126000">
              <a:lnSpc>
                <a:spcPct val="110000"/>
              </a:lnSpc>
              <a:spcBef>
                <a:spcPts val="300"/>
              </a:spcBef>
              <a:spcAft>
                <a:spcPts val="0"/>
              </a:spcAft>
              <a:buFont typeface="Inter Light" panose="02000503000000020004" pitchFamily="2" charset="0"/>
              <a:buChar char="–"/>
              <a:defRPr sz="1200" spc="-20" baseline="0">
                <a:solidFill>
                  <a:schemeClr val="tx1"/>
                </a:solidFill>
                <a:latin typeface="+mn-lt"/>
              </a:defRPr>
            </a:lvl4pPr>
            <a:lvl5pPr marL="378000" indent="-126000">
              <a:lnSpc>
                <a:spcPct val="110000"/>
              </a:lnSpc>
              <a:spcBef>
                <a:spcPts val="300"/>
              </a:spcBef>
              <a:spcAft>
                <a:spcPts val="0"/>
              </a:spcAft>
              <a:buFont typeface="Inter Light" panose="02000503000000020004" pitchFamily="2" charset="0"/>
              <a:buChar char="&gt;"/>
              <a:defRPr sz="1200" spc="-20" baseline="0">
                <a:solidFill>
                  <a:schemeClr val="tx1"/>
                </a:solidFill>
                <a:latin typeface="+mn-lt"/>
              </a:defRPr>
            </a:lvl5pPr>
          </a:lstStyle>
          <a:p>
            <a:pPr lvl="0"/>
            <a:r>
              <a:rPr lang="en-US" dirty="0"/>
              <a:t>Click an icon to add content, or insert text here. Click the Increase List Level button for styles.  Level 1 small heading, level two body text, levels 3-5 bullets.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4112754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mall Text - Four Column (Auto Wrap)">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89F5945-7E71-166C-CAD8-F5FB1B469093}"/>
              </a:ext>
            </a:extLst>
          </p:cNvPr>
          <p:cNvSpPr>
            <a:spLocks noGrp="1"/>
          </p:cNvSpPr>
          <p:nvPr>
            <p:ph type="dt" sz="half" idx="10"/>
          </p:nvPr>
        </p:nvSpPr>
        <p:spPr/>
        <p:txBody>
          <a:bodyPr/>
          <a:lstStyle/>
          <a:p>
            <a:fld id="{C829AB78-AAD2-4C01-932D-94BFD13AC1F5}" type="datetime1">
              <a:rPr lang="en-AU" smtClean="0"/>
              <a:t>09/10/2025</a:t>
            </a:fld>
            <a:endParaRPr lang="en-AU" dirty="0"/>
          </a:p>
        </p:txBody>
      </p:sp>
      <p:sp>
        <p:nvSpPr>
          <p:cNvPr id="3" name="Footer Placeholder 2">
            <a:extLst>
              <a:ext uri="{FF2B5EF4-FFF2-40B4-BE49-F238E27FC236}">
                <a16:creationId xmlns:a16="http://schemas.microsoft.com/office/drawing/2014/main" id="{84B4BECD-338F-5FD2-B890-66F67DE469E2}"/>
              </a:ext>
            </a:extLst>
          </p:cNvPr>
          <p:cNvSpPr>
            <a:spLocks noGrp="1"/>
          </p:cNvSpPr>
          <p:nvPr>
            <p:ph type="ftr" sz="quarter" idx="11"/>
          </p:nvPr>
        </p:nvSpPr>
        <p:spPr/>
        <p:txBody>
          <a:bodyPr/>
          <a:lstStyle/>
          <a:p>
            <a:endParaRPr lang="en-AU" dirty="0"/>
          </a:p>
        </p:txBody>
      </p:sp>
      <p:sp>
        <p:nvSpPr>
          <p:cNvPr id="4" name="Slide Number Placeholder 3">
            <a:extLst>
              <a:ext uri="{FF2B5EF4-FFF2-40B4-BE49-F238E27FC236}">
                <a16:creationId xmlns:a16="http://schemas.microsoft.com/office/drawing/2014/main" id="{BB1CF140-585B-99AB-2E3F-91B4D2596488}"/>
              </a:ext>
            </a:extLst>
          </p:cNvPr>
          <p:cNvSpPr>
            <a:spLocks noGrp="1"/>
          </p:cNvSpPr>
          <p:nvPr>
            <p:ph type="sldNum" sz="quarter" idx="12"/>
          </p:nvPr>
        </p:nvSpPr>
        <p:spPr/>
        <p:txBody>
          <a:bodyPr/>
          <a:lstStyle/>
          <a:p>
            <a:fld id="{A40D6A04-72A8-4475-BF33-DC293242C63C}" type="slidenum">
              <a:rPr lang="en-AU" smtClean="0"/>
              <a:t>‹#›</a:t>
            </a:fld>
            <a:endParaRPr lang="en-AU" dirty="0"/>
          </a:p>
        </p:txBody>
      </p:sp>
      <p:sp>
        <p:nvSpPr>
          <p:cNvPr id="10" name="Title 9">
            <a:extLst>
              <a:ext uri="{FF2B5EF4-FFF2-40B4-BE49-F238E27FC236}">
                <a16:creationId xmlns:a16="http://schemas.microsoft.com/office/drawing/2014/main" id="{3E4C2DA6-DCC9-C744-D629-6AF1CD8838D6}"/>
              </a:ext>
            </a:extLst>
          </p:cNvPr>
          <p:cNvSpPr>
            <a:spLocks noGrp="1"/>
          </p:cNvSpPr>
          <p:nvPr>
            <p:ph type="title"/>
          </p:nvPr>
        </p:nvSpPr>
        <p:spPr>
          <a:xfrm>
            <a:off x="450000" y="324000"/>
            <a:ext cx="7200000" cy="378000"/>
          </a:xfrm>
        </p:spPr>
        <p:txBody>
          <a:bodyPr/>
          <a:lstStyle/>
          <a:p>
            <a:r>
              <a:rPr lang="en-US"/>
              <a:t>Click to edit Master title style</a:t>
            </a:r>
            <a:endParaRPr lang="en-AU" dirty="0"/>
          </a:p>
        </p:txBody>
      </p:sp>
      <p:sp>
        <p:nvSpPr>
          <p:cNvPr id="12" name="Content Placeholder 11">
            <a:extLst>
              <a:ext uri="{FF2B5EF4-FFF2-40B4-BE49-F238E27FC236}">
                <a16:creationId xmlns:a16="http://schemas.microsoft.com/office/drawing/2014/main" id="{86A8DC3D-7F95-DCF4-71CE-EA057952580C}"/>
              </a:ext>
            </a:extLst>
          </p:cNvPr>
          <p:cNvSpPr>
            <a:spLocks noGrp="1"/>
          </p:cNvSpPr>
          <p:nvPr>
            <p:ph sz="quarter" idx="16" hasCustomPrompt="1"/>
          </p:nvPr>
        </p:nvSpPr>
        <p:spPr>
          <a:xfrm>
            <a:off x="1314000" y="1414463"/>
            <a:ext cx="10422000" cy="4284662"/>
          </a:xfrm>
        </p:spPr>
        <p:txBody>
          <a:bodyPr numCol="4" spcCol="144000"/>
          <a:lstStyle>
            <a:lvl1pPr>
              <a:spcBef>
                <a:spcPts val="1300"/>
              </a:spcBef>
              <a:spcAft>
                <a:spcPts val="0"/>
              </a:spcAft>
              <a:defRPr sz="900" b="1" spc="0" baseline="0">
                <a:solidFill>
                  <a:schemeClr val="tx1"/>
                </a:solidFill>
                <a:latin typeface="+mj-lt"/>
              </a:defRPr>
            </a:lvl1pPr>
            <a:lvl2pPr>
              <a:spcBef>
                <a:spcPts val="720"/>
              </a:spcBef>
              <a:spcAft>
                <a:spcPts val="0"/>
              </a:spcAft>
              <a:defRPr sz="900" b="0" spc="-10" baseline="0">
                <a:solidFill>
                  <a:schemeClr val="tx1"/>
                </a:solidFill>
                <a:latin typeface="+mn-lt"/>
              </a:defRPr>
            </a:lvl2pPr>
            <a:lvl3pPr marL="108000" indent="-108000">
              <a:lnSpc>
                <a:spcPct val="100000"/>
              </a:lnSpc>
              <a:spcBef>
                <a:spcPts val="350"/>
              </a:spcBef>
              <a:spcAft>
                <a:spcPts val="0"/>
              </a:spcAft>
              <a:buFont typeface="Arial" panose="020B0604020202020204" pitchFamily="34" charset="0"/>
              <a:buChar char="•"/>
              <a:defRPr sz="900" b="0" spc="-10" baseline="0">
                <a:solidFill>
                  <a:schemeClr val="tx1"/>
                </a:solidFill>
                <a:latin typeface="+mn-lt"/>
              </a:defRPr>
            </a:lvl3pPr>
            <a:lvl4pPr marL="216000" indent="-108000">
              <a:lnSpc>
                <a:spcPct val="100000"/>
              </a:lnSpc>
              <a:spcBef>
                <a:spcPts val="350"/>
              </a:spcBef>
              <a:spcAft>
                <a:spcPts val="0"/>
              </a:spcAft>
              <a:buFont typeface="Inter Light" panose="02000503000000020004" pitchFamily="2" charset="0"/>
              <a:buChar char="–"/>
              <a:defRPr sz="900" spc="-10" baseline="0">
                <a:solidFill>
                  <a:schemeClr val="tx1"/>
                </a:solidFill>
                <a:latin typeface="+mn-lt"/>
              </a:defRPr>
            </a:lvl4pPr>
            <a:lvl5pPr marL="324000" indent="-108000">
              <a:lnSpc>
                <a:spcPct val="100000"/>
              </a:lnSpc>
              <a:spcBef>
                <a:spcPts val="350"/>
              </a:spcBef>
              <a:spcAft>
                <a:spcPts val="0"/>
              </a:spcAft>
              <a:buFont typeface="Inter Light" panose="02000503000000020004" pitchFamily="2" charset="0"/>
              <a:buChar char="&gt;"/>
              <a:defRPr sz="900" spc="-10" baseline="0">
                <a:solidFill>
                  <a:schemeClr val="tx1"/>
                </a:solidFill>
                <a:latin typeface="+mn-lt"/>
              </a:defRPr>
            </a:lvl5pPr>
          </a:lstStyle>
          <a:p>
            <a:pPr lvl="0"/>
            <a:r>
              <a:rPr lang="en-US" dirty="0"/>
              <a:t>Click an icon to add content, or insert text here. Click the Increase List Level button for styles.  Level 1 small heading, level two body text, levels 3-5 bullets. </a:t>
            </a:r>
            <a:br>
              <a:rPr lang="en-US" dirty="0"/>
            </a:br>
            <a:r>
              <a:rPr lang="en-US" dirty="0"/>
              <a:t>This text will automatically wrap into four columns.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8" name="Text Placeholder 10">
            <a:extLst>
              <a:ext uri="{FF2B5EF4-FFF2-40B4-BE49-F238E27FC236}">
                <a16:creationId xmlns:a16="http://schemas.microsoft.com/office/drawing/2014/main" id="{0CEA86A7-F318-4B93-380A-7B89D113B9D7}"/>
              </a:ext>
            </a:extLst>
          </p:cNvPr>
          <p:cNvSpPr>
            <a:spLocks noGrp="1"/>
          </p:cNvSpPr>
          <p:nvPr>
            <p:ph type="body" sz="quarter" idx="15" hasCustomPrompt="1"/>
          </p:nvPr>
        </p:nvSpPr>
        <p:spPr>
          <a:xfrm>
            <a:off x="1314000" y="6162683"/>
            <a:ext cx="10368000" cy="180000"/>
          </a:xfrm>
        </p:spPr>
        <p:txBody>
          <a:bodyPr anchor="b"/>
          <a:lstStyle>
            <a:lvl1pPr>
              <a:spcBef>
                <a:spcPts val="0"/>
              </a:spcBef>
              <a:spcAft>
                <a:spcPts val="0"/>
              </a:spcAft>
              <a:defRPr sz="800">
                <a:solidFill>
                  <a:schemeClr val="tx1"/>
                </a:solidFill>
              </a:defRPr>
            </a:lvl1pPr>
          </a:lstStyle>
          <a:p>
            <a:pPr lvl="0"/>
            <a:r>
              <a:rPr lang="en-US" dirty="0"/>
              <a:t>Insert footnote</a:t>
            </a:r>
          </a:p>
        </p:txBody>
      </p:sp>
    </p:spTree>
    <p:extLst>
      <p:ext uri="{BB962C8B-B14F-4D97-AF65-F5344CB8AC3E}">
        <p14:creationId xmlns:p14="http://schemas.microsoft.com/office/powerpoint/2010/main" val="19582288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482C334-57AB-85D5-FF19-1A4DFD4C3579}"/>
              </a:ext>
            </a:extLst>
          </p:cNvPr>
          <p:cNvSpPr/>
          <p:nvPr userDrawn="1"/>
        </p:nvSpPr>
        <p:spPr>
          <a:xfrm>
            <a:off x="0" y="928800"/>
            <a:ext cx="12192000" cy="55764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 name="Text Placeholder 7">
            <a:extLst>
              <a:ext uri="{FF2B5EF4-FFF2-40B4-BE49-F238E27FC236}">
                <a16:creationId xmlns:a16="http://schemas.microsoft.com/office/drawing/2014/main" id="{CA986B31-6678-0654-193E-8DED6E448EF8}"/>
              </a:ext>
            </a:extLst>
          </p:cNvPr>
          <p:cNvSpPr>
            <a:spLocks noGrp="1"/>
          </p:cNvSpPr>
          <p:nvPr>
            <p:ph type="body" sz="quarter" idx="12" hasCustomPrompt="1"/>
          </p:nvPr>
        </p:nvSpPr>
        <p:spPr>
          <a:xfrm>
            <a:off x="1386000" y="5256000"/>
            <a:ext cx="7200000" cy="720000"/>
          </a:xfrm>
        </p:spPr>
        <p:txBody>
          <a:bodyPr/>
          <a:lstStyle>
            <a:lvl1pPr>
              <a:defRPr sz="3890" spc="-230" baseline="0">
                <a:solidFill>
                  <a:schemeClr val="accent3"/>
                </a:solidFill>
                <a:latin typeface="+mn-lt"/>
              </a:defRPr>
            </a:lvl1pPr>
          </a:lstStyle>
          <a:p>
            <a:pPr lvl="0"/>
            <a:r>
              <a:rPr lang="en-AU"/>
              <a:t>Click to insert website</a:t>
            </a:r>
            <a:endParaRPr lang="en-AU" dirty="0"/>
          </a:p>
        </p:txBody>
      </p:sp>
      <p:sp>
        <p:nvSpPr>
          <p:cNvPr id="7" name="Footer Placeholder 6">
            <a:extLst>
              <a:ext uri="{FF2B5EF4-FFF2-40B4-BE49-F238E27FC236}">
                <a16:creationId xmlns:a16="http://schemas.microsoft.com/office/drawing/2014/main" id="{0E10F753-312D-5B02-94AF-D9D0EF85C629}"/>
              </a:ext>
            </a:extLst>
          </p:cNvPr>
          <p:cNvSpPr>
            <a:spLocks noGrp="1"/>
          </p:cNvSpPr>
          <p:nvPr>
            <p:ph type="ftr" sz="quarter" idx="14"/>
          </p:nvPr>
        </p:nvSpPr>
        <p:spPr/>
        <p:txBody>
          <a:bodyPr/>
          <a:lstStyle/>
          <a:p>
            <a:endParaRPr lang="en-AU" dirty="0"/>
          </a:p>
        </p:txBody>
      </p:sp>
      <p:sp>
        <p:nvSpPr>
          <p:cNvPr id="2" name="Rectangle 1">
            <a:extLst>
              <a:ext uri="{FF2B5EF4-FFF2-40B4-BE49-F238E27FC236}">
                <a16:creationId xmlns:a16="http://schemas.microsoft.com/office/drawing/2014/main" id="{29DB694F-B0F4-E4AD-3748-EFE615B27117}"/>
              </a:ext>
            </a:extLst>
          </p:cNvPr>
          <p:cNvSpPr/>
          <p:nvPr userDrawn="1"/>
        </p:nvSpPr>
        <p:spPr>
          <a:xfrm>
            <a:off x="326571" y="447869"/>
            <a:ext cx="923731" cy="3638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912396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DB26A38-021A-937A-D216-0C9D0CE4E4A6}"/>
              </a:ext>
            </a:extLst>
          </p:cNvPr>
          <p:cNvSpPr/>
          <p:nvPr userDrawn="1"/>
        </p:nvSpPr>
        <p:spPr>
          <a:xfrm>
            <a:off x="-1" y="928799"/>
            <a:ext cx="12193200" cy="55764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Placeholder 1">
            <a:extLst>
              <a:ext uri="{FF2B5EF4-FFF2-40B4-BE49-F238E27FC236}">
                <a16:creationId xmlns:a16="http://schemas.microsoft.com/office/drawing/2014/main" id="{2B3EB7B6-DBBA-8859-5D39-399BBD89A51A}"/>
              </a:ext>
            </a:extLst>
          </p:cNvPr>
          <p:cNvSpPr>
            <a:spLocks noGrp="1"/>
          </p:cNvSpPr>
          <p:nvPr>
            <p:ph type="title"/>
          </p:nvPr>
        </p:nvSpPr>
        <p:spPr>
          <a:xfrm>
            <a:off x="450000" y="324000"/>
            <a:ext cx="7200000" cy="378000"/>
          </a:xfrm>
          <a:prstGeom prst="rect">
            <a:avLst/>
          </a:prstGeom>
          <a:noFill/>
        </p:spPr>
        <p:txBody>
          <a:bodyPr vert="horz" lIns="0" tIns="0" rIns="0" bIns="0" rtlCol="0" anchor="ctr">
            <a:noAutofit/>
          </a:bodyPr>
          <a:lstStyle/>
          <a:p>
            <a:r>
              <a:rPr lang="en-US"/>
              <a:t>Click to edit Master title style</a:t>
            </a:r>
            <a:endParaRPr lang="en-AU" dirty="0"/>
          </a:p>
        </p:txBody>
      </p:sp>
      <p:sp>
        <p:nvSpPr>
          <p:cNvPr id="3" name="Text Placeholder 2">
            <a:extLst>
              <a:ext uri="{FF2B5EF4-FFF2-40B4-BE49-F238E27FC236}">
                <a16:creationId xmlns:a16="http://schemas.microsoft.com/office/drawing/2014/main" id="{0E9B912F-748B-4CBA-0E85-DC092C89E1C1}"/>
              </a:ext>
            </a:extLst>
          </p:cNvPr>
          <p:cNvSpPr>
            <a:spLocks noGrp="1"/>
          </p:cNvSpPr>
          <p:nvPr>
            <p:ph type="body" idx="1"/>
          </p:nvPr>
        </p:nvSpPr>
        <p:spPr>
          <a:xfrm>
            <a:off x="1314000" y="1404000"/>
            <a:ext cx="10261262" cy="468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Date Placeholder 3">
            <a:extLst>
              <a:ext uri="{FF2B5EF4-FFF2-40B4-BE49-F238E27FC236}">
                <a16:creationId xmlns:a16="http://schemas.microsoft.com/office/drawing/2014/main" id="{D87F71B0-A3F9-B77D-A96D-57166FEAE97D}"/>
              </a:ext>
            </a:extLst>
          </p:cNvPr>
          <p:cNvSpPr>
            <a:spLocks noGrp="1"/>
          </p:cNvSpPr>
          <p:nvPr>
            <p:ph type="dt" sz="half" idx="2"/>
          </p:nvPr>
        </p:nvSpPr>
        <p:spPr>
          <a:xfrm>
            <a:off x="2695280" y="6534000"/>
            <a:ext cx="2743200" cy="252000"/>
          </a:xfrm>
          <a:prstGeom prst="rect">
            <a:avLst/>
          </a:prstGeom>
        </p:spPr>
        <p:txBody>
          <a:bodyPr vert="horz" lIns="0" tIns="0" rIns="0" bIns="0" rtlCol="0" anchor="ctr">
            <a:noAutofit/>
          </a:bodyPr>
          <a:lstStyle>
            <a:lvl1pPr algn="l">
              <a:spcBef>
                <a:spcPts val="0"/>
              </a:spcBef>
              <a:spcAft>
                <a:spcPts val="0"/>
              </a:spcAft>
              <a:defRPr sz="810">
                <a:solidFill>
                  <a:schemeClr val="tx1"/>
                </a:solidFill>
                <a:latin typeface="Inter SemiBold" panose="02000503000000020004" pitchFamily="2" charset="0"/>
                <a:ea typeface="Inter SemiBold" panose="02000503000000020004" pitchFamily="2" charset="0"/>
              </a:defRPr>
            </a:lvl1pPr>
          </a:lstStyle>
          <a:p>
            <a:fld id="{2EADD361-8CB7-4B36-99F1-04CDBD68C7E2}" type="datetime1">
              <a:rPr lang="en-AU" smtClean="0"/>
              <a:t>09/10/2025</a:t>
            </a:fld>
            <a:endParaRPr lang="en-AU" dirty="0"/>
          </a:p>
        </p:txBody>
      </p:sp>
      <p:sp>
        <p:nvSpPr>
          <p:cNvPr id="5" name="Footer Placeholder 4">
            <a:extLst>
              <a:ext uri="{FF2B5EF4-FFF2-40B4-BE49-F238E27FC236}">
                <a16:creationId xmlns:a16="http://schemas.microsoft.com/office/drawing/2014/main" id="{FB179819-3FCC-2699-5696-15A943E15C6E}"/>
              </a:ext>
            </a:extLst>
          </p:cNvPr>
          <p:cNvSpPr>
            <a:spLocks noGrp="1"/>
          </p:cNvSpPr>
          <p:nvPr>
            <p:ph type="ftr" sz="quarter" idx="3"/>
          </p:nvPr>
        </p:nvSpPr>
        <p:spPr>
          <a:xfrm>
            <a:off x="6624000" y="6534000"/>
            <a:ext cx="3988652" cy="252000"/>
          </a:xfrm>
          <a:prstGeom prst="rect">
            <a:avLst/>
          </a:prstGeom>
        </p:spPr>
        <p:txBody>
          <a:bodyPr vert="horz" lIns="0" tIns="0" rIns="0" bIns="0" rtlCol="0" anchor="ctr">
            <a:noAutofit/>
          </a:bodyPr>
          <a:lstStyle>
            <a:lvl1pPr algn="r">
              <a:spcBef>
                <a:spcPts val="0"/>
              </a:spcBef>
              <a:spcAft>
                <a:spcPts val="0"/>
              </a:spcAft>
              <a:defRPr sz="810" spc="-10" baseline="0">
                <a:solidFill>
                  <a:schemeClr val="tx1"/>
                </a:solidFill>
                <a:latin typeface="+mn-lt"/>
                <a:ea typeface="Inter SemiBold" panose="02000503000000020004" pitchFamily="2" charset="0"/>
              </a:defRPr>
            </a:lvl1pPr>
          </a:lstStyle>
          <a:p>
            <a:endParaRPr lang="en-AU" dirty="0"/>
          </a:p>
        </p:txBody>
      </p:sp>
      <p:sp>
        <p:nvSpPr>
          <p:cNvPr id="6" name="Slide Number Placeholder 5">
            <a:extLst>
              <a:ext uri="{FF2B5EF4-FFF2-40B4-BE49-F238E27FC236}">
                <a16:creationId xmlns:a16="http://schemas.microsoft.com/office/drawing/2014/main" id="{A3FD4A2B-46BE-9356-FD8A-FE4AEF32F43F}"/>
              </a:ext>
            </a:extLst>
          </p:cNvPr>
          <p:cNvSpPr>
            <a:spLocks noGrp="1"/>
          </p:cNvSpPr>
          <p:nvPr>
            <p:ph type="sldNum" sz="quarter" idx="4"/>
          </p:nvPr>
        </p:nvSpPr>
        <p:spPr>
          <a:xfrm>
            <a:off x="1314000" y="6534000"/>
            <a:ext cx="1080000" cy="252000"/>
          </a:xfrm>
          <a:prstGeom prst="rect">
            <a:avLst/>
          </a:prstGeom>
        </p:spPr>
        <p:txBody>
          <a:bodyPr vert="horz" lIns="0" tIns="0" rIns="0" bIns="0" rtlCol="0" anchor="ctr">
            <a:noAutofit/>
          </a:bodyPr>
          <a:lstStyle>
            <a:lvl1pPr algn="l">
              <a:spcBef>
                <a:spcPts val="0"/>
              </a:spcBef>
              <a:spcAft>
                <a:spcPts val="0"/>
              </a:spcAft>
              <a:defRPr sz="810">
                <a:solidFill>
                  <a:schemeClr val="tx1"/>
                </a:solidFill>
                <a:latin typeface="Inter SemiBold" panose="02000503000000020004" pitchFamily="2" charset="0"/>
                <a:ea typeface="Inter SemiBold" panose="02000503000000020004" pitchFamily="2" charset="0"/>
              </a:defRPr>
            </a:lvl1pPr>
          </a:lstStyle>
          <a:p>
            <a:fld id="{A40D6A04-72A8-4475-BF33-DC293242C63C}" type="slidenum">
              <a:rPr lang="en-AU" smtClean="0"/>
              <a:pPr/>
              <a:t>‹#›</a:t>
            </a:fld>
            <a:endParaRPr lang="en-AU" dirty="0"/>
          </a:p>
        </p:txBody>
      </p:sp>
      <p:cxnSp>
        <p:nvCxnSpPr>
          <p:cNvPr id="12" name="Straight Connector 11">
            <a:extLst>
              <a:ext uri="{FF2B5EF4-FFF2-40B4-BE49-F238E27FC236}">
                <a16:creationId xmlns:a16="http://schemas.microsoft.com/office/drawing/2014/main" id="{1E63F0A4-AFEB-2307-3C76-1C33A1799FFE}"/>
              </a:ext>
            </a:extLst>
          </p:cNvPr>
          <p:cNvCxnSpPr/>
          <p:nvPr userDrawn="1"/>
        </p:nvCxnSpPr>
        <p:spPr>
          <a:xfrm>
            <a:off x="457200" y="691200"/>
            <a:ext cx="576000" cy="0"/>
          </a:xfrm>
          <a:prstGeom prst="line">
            <a:avLst/>
          </a:prstGeom>
          <a:ln w="12700">
            <a:solidFill>
              <a:schemeClr val="accent3"/>
            </a:solidFill>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4A10C117-2AC8-1172-6FEC-73EC2E9C7C46}"/>
              </a:ext>
            </a:extLst>
          </p:cNvPr>
          <p:cNvSpPr txBox="1"/>
          <p:nvPr userDrawn="1"/>
        </p:nvSpPr>
        <p:spPr>
          <a:xfrm>
            <a:off x="10580251" y="6534000"/>
            <a:ext cx="1157121" cy="252000"/>
          </a:xfrm>
          <a:prstGeom prst="rect">
            <a:avLst/>
          </a:prstGeom>
          <a:noFill/>
        </p:spPr>
        <p:txBody>
          <a:bodyPr wrap="square" lIns="0" tIns="0" rIns="0" bIns="0" rtlCol="0" anchor="ctr">
            <a:noAutofit/>
          </a:bodyPr>
          <a:lstStyle/>
          <a:p>
            <a:pPr algn="r">
              <a:spcBef>
                <a:spcPts val="0"/>
              </a:spcBef>
              <a:spcAft>
                <a:spcPts val="0"/>
              </a:spcAft>
            </a:pPr>
            <a:r>
              <a:rPr lang="en-AU" sz="810" b="1" spc="-10" baseline="0" noProof="1">
                <a:solidFill>
                  <a:schemeClr val="tx1"/>
                </a:solidFill>
                <a:latin typeface="+mj-lt"/>
                <a:ea typeface="Inter SemiBold" panose="02000503000000020004" pitchFamily="2" charset="0"/>
              </a:rPr>
              <a:t>  Safe. Kind. Together.</a:t>
            </a:r>
          </a:p>
        </p:txBody>
      </p:sp>
      <p:pic>
        <p:nvPicPr>
          <p:cNvPr id="8" name="Graphic 7">
            <a:extLst>
              <a:ext uri="{FF2B5EF4-FFF2-40B4-BE49-F238E27FC236}">
                <a16:creationId xmlns:a16="http://schemas.microsoft.com/office/drawing/2014/main" id="{A5131B61-1514-0493-2AD9-4876C8F1F33B}"/>
              </a:ext>
            </a:extLst>
          </p:cNvPr>
          <p:cNvPicPr>
            <a:picLocks noChangeAspect="1"/>
          </p:cNvPicPr>
          <p:nvPr userDrawn="1"/>
        </p:nvPicPr>
        <p:blipFill>
          <a:blip r:embed="rId15">
            <a:extLst>
              <a:ext uri="{96DAC541-7B7A-43D3-8B79-37D633B846F1}">
                <asvg:svgBlip xmlns:asvg="http://schemas.microsoft.com/office/drawing/2016/SVG/main" r:embed="rId16"/>
              </a:ext>
            </a:extLst>
          </a:blip>
          <a:stretch>
            <a:fillRect/>
          </a:stretch>
        </p:blipFill>
        <p:spPr>
          <a:xfrm>
            <a:off x="10194095" y="378338"/>
            <a:ext cx="1508400" cy="163956"/>
          </a:xfrm>
          <a:prstGeom prst="rect">
            <a:avLst/>
          </a:prstGeom>
        </p:spPr>
      </p:pic>
    </p:spTree>
    <p:extLst>
      <p:ext uri="{BB962C8B-B14F-4D97-AF65-F5344CB8AC3E}">
        <p14:creationId xmlns:p14="http://schemas.microsoft.com/office/powerpoint/2010/main" val="327498484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8" r:id="rId3"/>
    <p:sldLayoutId id="2147483650" r:id="rId4"/>
    <p:sldLayoutId id="2147483652" r:id="rId5"/>
    <p:sldLayoutId id="2147483653" r:id="rId6"/>
    <p:sldLayoutId id="2147483657" r:id="rId7"/>
    <p:sldLayoutId id="2147483665" r:id="rId8"/>
    <p:sldLayoutId id="2147483654" r:id="rId9"/>
    <p:sldLayoutId id="2147483674" r:id="rId10"/>
    <p:sldLayoutId id="2147483655" r:id="rId11"/>
    <p:sldLayoutId id="2147483666" r:id="rId12"/>
    <p:sldLayoutId id="2147483664" r:id="rId13"/>
  </p:sldLayoutIdLst>
  <p:hf hdr="0" ftr="0" dt="0"/>
  <p:txStyles>
    <p:titleStyle>
      <a:lvl1pPr algn="l" defTabSz="914400" rtl="0" eaLnBrk="1" latinLnBrk="0" hangingPunct="1">
        <a:lnSpc>
          <a:spcPct val="90000"/>
        </a:lnSpc>
        <a:spcBef>
          <a:spcPct val="0"/>
        </a:spcBef>
        <a:buNone/>
        <a:defRPr sz="1000" kern="1200" cap="all" spc="80" baseline="0">
          <a:solidFill>
            <a:schemeClr val="accent1"/>
          </a:solidFill>
          <a:latin typeface="Inter Black" panose="02000503000000020004" pitchFamily="2" charset="0"/>
          <a:ea typeface="Inter Black" panose="02000503000000020004" pitchFamily="2" charset="0"/>
          <a:cs typeface="+mj-cs"/>
        </a:defRPr>
      </a:lvl1pPr>
    </p:titleStyle>
    <p:bodyStyle>
      <a:lvl1pPr marL="0" indent="0" algn="l" defTabSz="914400" rtl="0" eaLnBrk="1" latinLnBrk="0" hangingPunct="1">
        <a:lnSpc>
          <a:spcPct val="100000"/>
        </a:lnSpc>
        <a:spcBef>
          <a:spcPts val="1400"/>
        </a:spcBef>
        <a:spcAft>
          <a:spcPts val="2800"/>
        </a:spcAft>
        <a:buFont typeface="Arial" panose="020B0604020202020204" pitchFamily="34" charset="0"/>
        <a:buNone/>
        <a:defRPr sz="2800" kern="1200" spc="0" baseline="0">
          <a:solidFill>
            <a:schemeClr val="accent1"/>
          </a:solidFill>
          <a:latin typeface="+mj-lt"/>
          <a:ea typeface="+mn-ea"/>
          <a:cs typeface="+mn-cs"/>
        </a:defRPr>
      </a:lvl1pPr>
      <a:lvl2pPr marL="0" indent="0" algn="l" defTabSz="914400" rtl="0" eaLnBrk="1" latinLnBrk="0" hangingPunct="1">
        <a:lnSpc>
          <a:spcPct val="100000"/>
        </a:lnSpc>
        <a:spcBef>
          <a:spcPts val="0"/>
        </a:spcBef>
        <a:spcAft>
          <a:spcPts val="1400"/>
        </a:spcAft>
        <a:buFont typeface="Arial" panose="020B0604020202020204" pitchFamily="34" charset="0"/>
        <a:buNone/>
        <a:defRPr sz="1850" b="0" kern="1200" spc="-20" baseline="0">
          <a:solidFill>
            <a:schemeClr val="tx1"/>
          </a:solidFill>
          <a:latin typeface="+mj-lt"/>
          <a:ea typeface="+mn-ea"/>
          <a:cs typeface="+mn-cs"/>
        </a:defRPr>
      </a:lvl2pPr>
      <a:lvl3pPr marL="0" indent="0" algn="l" defTabSz="914400" rtl="0" eaLnBrk="1" latinLnBrk="0" hangingPunct="1">
        <a:lnSpc>
          <a:spcPct val="115000"/>
        </a:lnSpc>
        <a:spcBef>
          <a:spcPts val="700"/>
        </a:spcBef>
        <a:buFont typeface="Inter Light" panose="02000503000000020004" pitchFamily="2" charset="0"/>
        <a:buNone/>
        <a:defRPr sz="1600" b="1" kern="1200" spc="-20" baseline="0">
          <a:solidFill>
            <a:schemeClr val="accent5"/>
          </a:solidFill>
          <a:latin typeface="+mj-lt"/>
          <a:ea typeface="+mn-ea"/>
          <a:cs typeface="+mn-cs"/>
        </a:defRPr>
      </a:lvl3pPr>
      <a:lvl4pPr marL="0" indent="0" algn="l" defTabSz="914400" rtl="0" eaLnBrk="1" latinLnBrk="0" hangingPunct="1">
        <a:lnSpc>
          <a:spcPct val="115000"/>
        </a:lnSpc>
        <a:spcBef>
          <a:spcPts val="0"/>
        </a:spcBef>
        <a:spcAft>
          <a:spcPts val="1200"/>
        </a:spcAft>
        <a:buFont typeface="Inter Light" panose="02000503000000020004" pitchFamily="2" charset="0"/>
        <a:buNone/>
        <a:defRPr sz="1600" kern="1200" spc="-20" baseline="0">
          <a:solidFill>
            <a:schemeClr val="tx1"/>
          </a:solidFill>
          <a:latin typeface="+mn-lt"/>
          <a:ea typeface="+mn-ea"/>
          <a:cs typeface="+mn-cs"/>
        </a:defRPr>
      </a:lvl4pPr>
      <a:lvl5pPr marL="216000" indent="-216000" algn="l" defTabSz="914400" rtl="0" eaLnBrk="1" latinLnBrk="0" hangingPunct="1">
        <a:lnSpc>
          <a:spcPct val="115000"/>
        </a:lnSpc>
        <a:spcBef>
          <a:spcPts val="0"/>
        </a:spcBef>
        <a:buFont typeface="Inter Light" panose="02000503000000020004" pitchFamily="2" charset="0"/>
        <a:buChar char="•"/>
        <a:defRPr sz="1600" kern="1200" spc="-20" baseline="0">
          <a:solidFill>
            <a:schemeClr val="tx1"/>
          </a:solidFill>
          <a:latin typeface="+mn-lt"/>
          <a:ea typeface="+mn-ea"/>
          <a:cs typeface="+mn-cs"/>
        </a:defRPr>
      </a:lvl5pPr>
      <a:lvl6pPr marL="432000" indent="-216000" algn="l" defTabSz="914400" rtl="0" eaLnBrk="1" latinLnBrk="0" hangingPunct="1">
        <a:lnSpc>
          <a:spcPct val="115000"/>
        </a:lnSpc>
        <a:spcBef>
          <a:spcPts val="0"/>
        </a:spcBef>
        <a:buFont typeface="Inter Light" panose="02000503000000020004" pitchFamily="2" charset="0"/>
        <a:buChar char="–"/>
        <a:defRPr sz="1600" kern="1200" spc="-20" baseline="0">
          <a:solidFill>
            <a:schemeClr val="tx1"/>
          </a:solidFill>
          <a:latin typeface="+mn-lt"/>
          <a:ea typeface="+mn-ea"/>
          <a:cs typeface="+mn-cs"/>
        </a:defRPr>
      </a:lvl6pPr>
      <a:lvl7pPr marL="0" indent="0" algn="l" defTabSz="914400" rtl="0" eaLnBrk="1" latinLnBrk="0" hangingPunct="1">
        <a:lnSpc>
          <a:spcPct val="115000"/>
        </a:lnSpc>
        <a:spcBef>
          <a:spcPts val="0"/>
        </a:spcBef>
        <a:buFont typeface="Inter Light" panose="02000503000000020004" pitchFamily="2" charset="0"/>
        <a:buNone/>
        <a:defRPr sz="1000" kern="1200" spc="-20" baseline="0">
          <a:solidFill>
            <a:schemeClr val="tx1"/>
          </a:solidFill>
          <a:latin typeface="+mj-lt"/>
          <a:ea typeface="+mn-ea"/>
          <a:cs typeface="+mn-cs"/>
        </a:defRPr>
      </a:lvl7pPr>
      <a:lvl8pPr marL="648000" indent="-216000" algn="l" defTabSz="914400" rtl="0" eaLnBrk="1" latinLnBrk="0" hangingPunct="1">
        <a:lnSpc>
          <a:spcPct val="115000"/>
        </a:lnSpc>
        <a:spcBef>
          <a:spcPts val="0"/>
        </a:spcBef>
        <a:buFont typeface="Inter Light" panose="02000503000000020004" pitchFamily="2" charset="0"/>
        <a:buChar char="&gt;"/>
        <a:defRPr sz="1600" kern="1200" spc="-20" baseline="0">
          <a:solidFill>
            <a:schemeClr val="tx1"/>
          </a:solidFill>
          <a:latin typeface="+mn-lt"/>
          <a:ea typeface="+mn-ea"/>
          <a:cs typeface="+mn-cs"/>
        </a:defRPr>
      </a:lvl8pPr>
      <a:lvl9pPr marL="864000" indent="-216000" algn="l" defTabSz="914400" rtl="0" eaLnBrk="1" latinLnBrk="0" hangingPunct="1">
        <a:lnSpc>
          <a:spcPct val="115000"/>
        </a:lnSpc>
        <a:spcBef>
          <a:spcPts val="0"/>
        </a:spcBef>
        <a:buFont typeface="Inter Light" panose="02000503000000020004" pitchFamily="2" charset="0"/>
        <a:buChar char="•"/>
        <a:defRPr sz="1600" kern="1200" spc="-20" baseline="0">
          <a:solidFill>
            <a:schemeClr val="tx1"/>
          </a:solidFill>
          <a:latin typeface="+mn-lt"/>
          <a:ea typeface="+mn-ea"/>
          <a:cs typeface="+mn-cs"/>
        </a:defRPr>
      </a:lvl9pPr>
    </p:bodyStyle>
    <p:otherStyle>
      <a:defPPr>
        <a:defRPr lang="en-US"/>
      </a:defPPr>
      <a:lvl1pPr marL="0" indent="0" algn="l" defTabSz="914400" rtl="0" eaLnBrk="1" latinLnBrk="0" hangingPunct="1">
        <a:lnSpc>
          <a:spcPct val="115000"/>
        </a:lnSpc>
        <a:spcBef>
          <a:spcPts val="0"/>
        </a:spcBef>
        <a:spcAft>
          <a:spcPts val="1200"/>
        </a:spcAft>
        <a:buFont typeface="Inter Light" panose="02000503000000020004" pitchFamily="2" charset="0"/>
        <a:buNone/>
        <a:defRPr sz="1600" kern="1200" spc="-20" baseline="0">
          <a:solidFill>
            <a:schemeClr val="tx1"/>
          </a:solidFill>
          <a:latin typeface="+mn-lt"/>
          <a:ea typeface="+mn-ea"/>
          <a:cs typeface="+mn-cs"/>
        </a:defRPr>
      </a:lvl1pPr>
      <a:lvl2pPr marL="216000" indent="-216000" algn="l" defTabSz="914400" rtl="0" eaLnBrk="1" latinLnBrk="0" hangingPunct="1">
        <a:lnSpc>
          <a:spcPct val="115000"/>
        </a:lnSpc>
        <a:spcBef>
          <a:spcPts val="0"/>
        </a:spcBef>
        <a:buFont typeface="Inter Light" panose="02000503000000020004" pitchFamily="2" charset="0"/>
        <a:buChar char="•"/>
        <a:defRPr sz="1600" kern="1200" spc="-20" baseline="0">
          <a:solidFill>
            <a:schemeClr val="tx1"/>
          </a:solidFill>
          <a:latin typeface="+mn-lt"/>
          <a:ea typeface="+mn-ea"/>
          <a:cs typeface="+mn-cs"/>
        </a:defRPr>
      </a:lvl2pPr>
      <a:lvl3pPr marL="432000" indent="-216000" algn="l" defTabSz="914400" rtl="0" eaLnBrk="1" latinLnBrk="0" hangingPunct="1">
        <a:lnSpc>
          <a:spcPct val="115000"/>
        </a:lnSpc>
        <a:spcBef>
          <a:spcPts val="0"/>
        </a:spcBef>
        <a:buFont typeface="Inter Light" panose="02000503000000020004" pitchFamily="2" charset="0"/>
        <a:buChar char="–"/>
        <a:defRPr sz="1600" kern="1200" spc="-20" baseline="0">
          <a:solidFill>
            <a:schemeClr val="tx1"/>
          </a:solidFill>
          <a:latin typeface="+mn-lt"/>
          <a:ea typeface="+mn-ea"/>
          <a:cs typeface="+mn-cs"/>
        </a:defRPr>
      </a:lvl3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9.xml"/><Relationship Id="rId4" Type="http://schemas.openxmlformats.org/officeDocument/2006/relationships/image" Target="../media/image11.sv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A579C150-DBCA-2B67-9374-F260C6CCFAF4}"/>
              </a:ext>
            </a:extLst>
          </p:cNvPr>
          <p:cNvSpPr>
            <a:spLocks noGrp="1"/>
          </p:cNvSpPr>
          <p:nvPr>
            <p:ph type="ctrTitle"/>
          </p:nvPr>
        </p:nvSpPr>
        <p:spPr>
          <a:xfrm>
            <a:off x="1296000" y="1382325"/>
            <a:ext cx="4680000" cy="1800000"/>
          </a:xfrm>
        </p:spPr>
        <p:txBody>
          <a:bodyPr/>
          <a:lstStyle/>
          <a:p>
            <a:r>
              <a:rPr lang="en-AU" dirty="0"/>
              <a:t>From Little Things,</a:t>
            </a:r>
            <a:br>
              <a:rPr lang="en-AU" dirty="0"/>
            </a:br>
            <a:r>
              <a:rPr lang="en-AU" dirty="0"/>
              <a:t>Big Things Grow</a:t>
            </a:r>
          </a:p>
        </p:txBody>
      </p:sp>
      <p:sp>
        <p:nvSpPr>
          <p:cNvPr id="24" name="Subtitle 23">
            <a:extLst>
              <a:ext uri="{FF2B5EF4-FFF2-40B4-BE49-F238E27FC236}">
                <a16:creationId xmlns:a16="http://schemas.microsoft.com/office/drawing/2014/main" id="{9C75C4F0-A840-832B-937E-63A8A9D309AE}"/>
              </a:ext>
            </a:extLst>
          </p:cNvPr>
          <p:cNvSpPr>
            <a:spLocks noGrp="1"/>
          </p:cNvSpPr>
          <p:nvPr>
            <p:ph type="subTitle" idx="1"/>
          </p:nvPr>
        </p:nvSpPr>
        <p:spPr>
          <a:xfrm>
            <a:off x="352425" y="2971800"/>
            <a:ext cx="6334125" cy="720000"/>
          </a:xfrm>
        </p:spPr>
        <p:txBody>
          <a:bodyPr/>
          <a:lstStyle/>
          <a:p>
            <a:r>
              <a:rPr lang="en-AU" dirty="0"/>
              <a:t>Cultivating Patient Engagement Through Health Libraries</a:t>
            </a:r>
          </a:p>
        </p:txBody>
      </p:sp>
      <p:pic>
        <p:nvPicPr>
          <p:cNvPr id="19" name="Picture Placeholder 18">
            <a:extLst>
              <a:ext uri="{FF2B5EF4-FFF2-40B4-BE49-F238E27FC236}">
                <a16:creationId xmlns:a16="http://schemas.microsoft.com/office/drawing/2014/main" id="{8EE2E1AF-428B-636E-998A-A0B0810833FC}"/>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r="3243"/>
          <a:stretch/>
        </p:blipFill>
        <p:spPr>
          <a:xfrm>
            <a:off x="7007177" y="925552"/>
            <a:ext cx="5184823" cy="5575568"/>
          </a:xfrm>
        </p:spPr>
      </p:pic>
      <p:sp>
        <p:nvSpPr>
          <p:cNvPr id="67" name="Text Placeholder 66">
            <a:extLst>
              <a:ext uri="{FF2B5EF4-FFF2-40B4-BE49-F238E27FC236}">
                <a16:creationId xmlns:a16="http://schemas.microsoft.com/office/drawing/2014/main" id="{83A8AE32-E48F-F7A0-C27F-2A84783014BA}"/>
              </a:ext>
            </a:extLst>
          </p:cNvPr>
          <p:cNvSpPr>
            <a:spLocks noGrp="1"/>
          </p:cNvSpPr>
          <p:nvPr>
            <p:ph type="body" sz="quarter" idx="13"/>
          </p:nvPr>
        </p:nvSpPr>
        <p:spPr>
          <a:xfrm>
            <a:off x="504825" y="5236576"/>
            <a:ext cx="4680000" cy="360000"/>
          </a:xfrm>
        </p:spPr>
        <p:txBody>
          <a:bodyPr/>
          <a:lstStyle/>
          <a:p>
            <a:r>
              <a:rPr lang="en-US" dirty="0"/>
              <a:t>HL</a:t>
            </a:r>
            <a:r>
              <a:rPr lang="en-AU" dirty="0"/>
              <a:t>i: 10 October 2025</a:t>
            </a:r>
          </a:p>
        </p:txBody>
      </p:sp>
      <p:sp>
        <p:nvSpPr>
          <p:cNvPr id="9" name="Subtitle 23">
            <a:extLst>
              <a:ext uri="{FF2B5EF4-FFF2-40B4-BE49-F238E27FC236}">
                <a16:creationId xmlns:a16="http://schemas.microsoft.com/office/drawing/2014/main" id="{E0D2FDD6-A9EE-4C77-9463-D29660F3444D}"/>
              </a:ext>
            </a:extLst>
          </p:cNvPr>
          <p:cNvSpPr txBox="1">
            <a:spLocks/>
          </p:cNvSpPr>
          <p:nvPr/>
        </p:nvSpPr>
        <p:spPr>
          <a:xfrm>
            <a:off x="361950" y="4162425"/>
            <a:ext cx="6334125" cy="981975"/>
          </a:xfrm>
          <a:prstGeom prst="rect">
            <a:avLst/>
          </a:prstGeom>
        </p:spPr>
        <p:txBody>
          <a:bodyPr vert="horz" lIns="0" tIns="0" rIns="0" bIns="0" rtlCol="0">
            <a:noAutofit/>
          </a:bodyPr>
          <a:lstStyle>
            <a:lvl1pPr marL="0" indent="0" algn="l" defTabSz="914400" rtl="0" eaLnBrk="1" latinLnBrk="0" hangingPunct="1">
              <a:lnSpc>
                <a:spcPct val="100000"/>
              </a:lnSpc>
              <a:spcBef>
                <a:spcPts val="1400"/>
              </a:spcBef>
              <a:spcAft>
                <a:spcPts val="2800"/>
              </a:spcAft>
              <a:buFont typeface="Arial" panose="020B0604020202020204" pitchFamily="34" charset="0"/>
              <a:buNone/>
              <a:defRPr sz="2200" kern="1200" spc="-30" baseline="0">
                <a:solidFill>
                  <a:schemeClr val="bg1"/>
                </a:solidFill>
                <a:latin typeface="+mj-lt"/>
                <a:ea typeface="+mn-ea"/>
                <a:cs typeface="+mn-cs"/>
              </a:defRPr>
            </a:lvl1pPr>
            <a:lvl2pPr marL="457200" indent="0" algn="ctr" defTabSz="914400" rtl="0" eaLnBrk="1" latinLnBrk="0" hangingPunct="1">
              <a:lnSpc>
                <a:spcPct val="100000"/>
              </a:lnSpc>
              <a:spcBef>
                <a:spcPts val="0"/>
              </a:spcBef>
              <a:spcAft>
                <a:spcPts val="1400"/>
              </a:spcAft>
              <a:buFont typeface="Arial" panose="020B0604020202020204" pitchFamily="34" charset="0"/>
              <a:buNone/>
              <a:defRPr sz="2000" b="0" kern="1200" spc="-20" baseline="0">
                <a:solidFill>
                  <a:schemeClr val="tx1"/>
                </a:solidFill>
                <a:latin typeface="+mj-lt"/>
                <a:ea typeface="+mn-ea"/>
                <a:cs typeface="+mn-cs"/>
              </a:defRPr>
            </a:lvl2pPr>
            <a:lvl3pPr marL="914400" indent="0" algn="ctr" defTabSz="914400" rtl="0" eaLnBrk="1" latinLnBrk="0" hangingPunct="1">
              <a:lnSpc>
                <a:spcPct val="115000"/>
              </a:lnSpc>
              <a:spcBef>
                <a:spcPts val="700"/>
              </a:spcBef>
              <a:buFont typeface="Inter Light" panose="02000503000000020004" pitchFamily="2" charset="0"/>
              <a:buNone/>
              <a:defRPr sz="1800" b="1" kern="1200" spc="-20" baseline="0">
                <a:solidFill>
                  <a:schemeClr val="accent5"/>
                </a:solidFill>
                <a:latin typeface="+mj-lt"/>
                <a:ea typeface="+mn-ea"/>
                <a:cs typeface="+mn-cs"/>
              </a:defRPr>
            </a:lvl3pPr>
            <a:lvl4pPr marL="1371600" indent="0" algn="ctr" defTabSz="914400" rtl="0" eaLnBrk="1" latinLnBrk="0" hangingPunct="1">
              <a:lnSpc>
                <a:spcPct val="115000"/>
              </a:lnSpc>
              <a:spcBef>
                <a:spcPts val="0"/>
              </a:spcBef>
              <a:spcAft>
                <a:spcPts val="1200"/>
              </a:spcAft>
              <a:buFont typeface="Inter Light" panose="02000503000000020004" pitchFamily="2" charset="0"/>
              <a:buNone/>
              <a:defRPr sz="1600" kern="1200" spc="-20" baseline="0">
                <a:solidFill>
                  <a:schemeClr val="tx1"/>
                </a:solidFill>
                <a:latin typeface="+mn-lt"/>
                <a:ea typeface="+mn-ea"/>
                <a:cs typeface="+mn-cs"/>
              </a:defRPr>
            </a:lvl4pPr>
            <a:lvl5pPr marL="1828800" indent="0" algn="ctr" defTabSz="914400" rtl="0" eaLnBrk="1" latinLnBrk="0" hangingPunct="1">
              <a:lnSpc>
                <a:spcPct val="115000"/>
              </a:lnSpc>
              <a:spcBef>
                <a:spcPts val="0"/>
              </a:spcBef>
              <a:buFont typeface="Inter Light" panose="02000503000000020004" pitchFamily="2" charset="0"/>
              <a:buNone/>
              <a:defRPr sz="1600" kern="1200" spc="-20" baseline="0">
                <a:solidFill>
                  <a:schemeClr val="tx1"/>
                </a:solidFill>
                <a:latin typeface="+mn-lt"/>
                <a:ea typeface="+mn-ea"/>
                <a:cs typeface="+mn-cs"/>
              </a:defRPr>
            </a:lvl5pPr>
            <a:lvl6pPr marL="2286000" indent="0" algn="ctr" defTabSz="914400" rtl="0" eaLnBrk="1" latinLnBrk="0" hangingPunct="1">
              <a:lnSpc>
                <a:spcPct val="115000"/>
              </a:lnSpc>
              <a:spcBef>
                <a:spcPts val="0"/>
              </a:spcBef>
              <a:buFont typeface="Inter Light" panose="02000503000000020004" pitchFamily="2" charset="0"/>
              <a:buNone/>
              <a:defRPr sz="1600" kern="1200" spc="-20" baseline="0">
                <a:solidFill>
                  <a:schemeClr val="tx1"/>
                </a:solidFill>
                <a:latin typeface="+mn-lt"/>
                <a:ea typeface="+mn-ea"/>
                <a:cs typeface="+mn-cs"/>
              </a:defRPr>
            </a:lvl6pPr>
            <a:lvl7pPr marL="2743200" indent="0" algn="ctr" defTabSz="914400" rtl="0" eaLnBrk="1" latinLnBrk="0" hangingPunct="1">
              <a:lnSpc>
                <a:spcPct val="115000"/>
              </a:lnSpc>
              <a:spcBef>
                <a:spcPts val="0"/>
              </a:spcBef>
              <a:buFont typeface="Inter Light" panose="02000503000000020004" pitchFamily="2" charset="0"/>
              <a:buNone/>
              <a:defRPr sz="1600" kern="1200" spc="-20" baseline="0">
                <a:solidFill>
                  <a:schemeClr val="tx1"/>
                </a:solidFill>
                <a:latin typeface="+mj-lt"/>
                <a:ea typeface="+mn-ea"/>
                <a:cs typeface="+mn-cs"/>
              </a:defRPr>
            </a:lvl7pPr>
            <a:lvl8pPr marL="3200400" indent="0" algn="ctr" defTabSz="914400" rtl="0" eaLnBrk="1" latinLnBrk="0" hangingPunct="1">
              <a:lnSpc>
                <a:spcPct val="115000"/>
              </a:lnSpc>
              <a:spcBef>
                <a:spcPts val="0"/>
              </a:spcBef>
              <a:buFont typeface="Inter Light" panose="02000503000000020004" pitchFamily="2" charset="0"/>
              <a:buNone/>
              <a:defRPr sz="1600" kern="1200" spc="-20" baseline="0">
                <a:solidFill>
                  <a:schemeClr val="tx1"/>
                </a:solidFill>
                <a:latin typeface="+mn-lt"/>
                <a:ea typeface="+mn-ea"/>
                <a:cs typeface="+mn-cs"/>
              </a:defRPr>
            </a:lvl8pPr>
            <a:lvl9pPr marL="3657600" indent="0" algn="ctr" defTabSz="914400" rtl="0" eaLnBrk="1" latinLnBrk="0" hangingPunct="1">
              <a:lnSpc>
                <a:spcPct val="115000"/>
              </a:lnSpc>
              <a:spcBef>
                <a:spcPts val="0"/>
              </a:spcBef>
              <a:buFont typeface="Inter Light" panose="02000503000000020004" pitchFamily="2" charset="0"/>
              <a:buNone/>
              <a:defRPr sz="1600" kern="1200" spc="-20" baseline="0">
                <a:solidFill>
                  <a:schemeClr val="tx1"/>
                </a:solidFill>
                <a:latin typeface="+mn-lt"/>
                <a:ea typeface="+mn-ea"/>
                <a:cs typeface="+mn-cs"/>
              </a:defRPr>
            </a:lvl9pPr>
          </a:lstStyle>
          <a:p>
            <a:r>
              <a:rPr lang="en-AU" sz="2000" dirty="0"/>
              <a:t>Tania Barry</a:t>
            </a:r>
            <a:br>
              <a:rPr lang="en-AU" sz="2000" dirty="0"/>
            </a:br>
            <a:r>
              <a:rPr lang="en-US" sz="2000" dirty="0"/>
              <a:t>D</a:t>
            </a:r>
            <a:r>
              <a:rPr lang="en-AU" sz="2000" dirty="0" err="1"/>
              <a:t>irector</a:t>
            </a:r>
            <a:r>
              <a:rPr lang="en-AU" sz="2000" dirty="0"/>
              <a:t>, Library and Information Literacy Services</a:t>
            </a:r>
          </a:p>
          <a:p>
            <a:endParaRPr lang="en-AU" dirty="0"/>
          </a:p>
          <a:p>
            <a:endParaRPr lang="en-AU" dirty="0"/>
          </a:p>
        </p:txBody>
      </p:sp>
    </p:spTree>
    <p:extLst>
      <p:ext uri="{BB962C8B-B14F-4D97-AF65-F5344CB8AC3E}">
        <p14:creationId xmlns:p14="http://schemas.microsoft.com/office/powerpoint/2010/main" val="26156709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78348E9-F6A0-18C7-36D3-8EC82A4DCB04}"/>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a:stretch/>
        </p:blipFill>
        <p:spPr>
          <a:xfrm>
            <a:off x="692" y="928800"/>
            <a:ext cx="12190615" cy="5623560"/>
          </a:xfrm>
          <a:prstGeom prst="rect">
            <a:avLst/>
          </a:prstGeom>
        </p:spPr>
      </p:pic>
      <p:sp>
        <p:nvSpPr>
          <p:cNvPr id="2" name="Title 1">
            <a:extLst>
              <a:ext uri="{FF2B5EF4-FFF2-40B4-BE49-F238E27FC236}">
                <a16:creationId xmlns:a16="http://schemas.microsoft.com/office/drawing/2014/main" id="{C15F5AE5-CF40-85A4-B589-6746070854B4}"/>
              </a:ext>
            </a:extLst>
          </p:cNvPr>
          <p:cNvSpPr>
            <a:spLocks noGrp="1"/>
          </p:cNvSpPr>
          <p:nvPr>
            <p:ph type="title"/>
          </p:nvPr>
        </p:nvSpPr>
        <p:spPr>
          <a:xfrm>
            <a:off x="450000" y="324000"/>
            <a:ext cx="7200000" cy="378000"/>
          </a:xfrm>
        </p:spPr>
        <p:txBody>
          <a:bodyPr/>
          <a:lstStyle/>
          <a:p>
            <a:r>
              <a:rPr lang="en-AU" dirty="0"/>
              <a:t>acknowledgement</a:t>
            </a:r>
          </a:p>
        </p:txBody>
      </p:sp>
      <p:sp>
        <p:nvSpPr>
          <p:cNvPr id="4" name="Slide Number Placeholder 3">
            <a:extLst>
              <a:ext uri="{FF2B5EF4-FFF2-40B4-BE49-F238E27FC236}">
                <a16:creationId xmlns:a16="http://schemas.microsoft.com/office/drawing/2014/main" id="{A0665E11-9C16-3C4B-2FF7-78914E9C09CC}"/>
              </a:ext>
            </a:extLst>
          </p:cNvPr>
          <p:cNvSpPr>
            <a:spLocks noGrp="1"/>
          </p:cNvSpPr>
          <p:nvPr>
            <p:ph type="sldNum" sz="quarter" idx="12"/>
          </p:nvPr>
        </p:nvSpPr>
        <p:spPr>
          <a:xfrm>
            <a:off x="1314000" y="6534000"/>
            <a:ext cx="1080000" cy="252000"/>
          </a:xfrm>
        </p:spPr>
        <p:txBody>
          <a:bodyPr/>
          <a:lstStyle/>
          <a:p>
            <a:fld id="{A40D6A04-72A8-4475-BF33-DC293242C63C}" type="slidenum">
              <a:rPr lang="en-AU" smtClean="0"/>
              <a:pPr/>
              <a:t>2</a:t>
            </a:fld>
            <a:endParaRPr lang="en-AU" dirty="0"/>
          </a:p>
        </p:txBody>
      </p:sp>
      <p:pic>
        <p:nvPicPr>
          <p:cNvPr id="21" name="Graphic 20">
            <a:extLst>
              <a:ext uri="{FF2B5EF4-FFF2-40B4-BE49-F238E27FC236}">
                <a16:creationId xmlns:a16="http://schemas.microsoft.com/office/drawing/2014/main" id="{199C19E2-41EB-AF01-4584-09B04492669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20442" y="1521699"/>
            <a:ext cx="4680000" cy="3645608"/>
          </a:xfrm>
          <a:prstGeom prst="rect">
            <a:avLst/>
          </a:prstGeom>
        </p:spPr>
      </p:pic>
    </p:spTree>
    <p:extLst>
      <p:ext uri="{BB962C8B-B14F-4D97-AF65-F5344CB8AC3E}">
        <p14:creationId xmlns:p14="http://schemas.microsoft.com/office/powerpoint/2010/main" val="4164931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C690F45-2543-9DCE-B702-DB4DF298E74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Title 1">
            <a:extLst>
              <a:ext uri="{FF2B5EF4-FFF2-40B4-BE49-F238E27FC236}">
                <a16:creationId xmlns:a16="http://schemas.microsoft.com/office/drawing/2014/main" id="{FA1B5160-58B4-93D7-CFA6-873E11F699A1}"/>
              </a:ext>
            </a:extLst>
          </p:cNvPr>
          <p:cNvSpPr>
            <a:spLocks noGrp="1"/>
          </p:cNvSpPr>
          <p:nvPr>
            <p:ph type="title"/>
          </p:nvPr>
        </p:nvSpPr>
        <p:spPr>
          <a:xfrm>
            <a:off x="450000" y="324000"/>
            <a:ext cx="7200000" cy="378000"/>
          </a:xfrm>
        </p:spPr>
        <p:txBody>
          <a:bodyPr/>
          <a:lstStyle/>
          <a:p>
            <a:r>
              <a:rPr lang="en-AU" dirty="0"/>
              <a:t>Our locations</a:t>
            </a:r>
          </a:p>
        </p:txBody>
      </p:sp>
      <p:sp>
        <p:nvSpPr>
          <p:cNvPr id="4" name="Slide Number Placeholder 3">
            <a:extLst>
              <a:ext uri="{FF2B5EF4-FFF2-40B4-BE49-F238E27FC236}">
                <a16:creationId xmlns:a16="http://schemas.microsoft.com/office/drawing/2014/main" id="{DBC282DE-E7D6-77E6-3293-CBBDB2999EB9}"/>
              </a:ext>
            </a:extLst>
          </p:cNvPr>
          <p:cNvSpPr>
            <a:spLocks noGrp="1"/>
          </p:cNvSpPr>
          <p:nvPr>
            <p:ph type="sldNum" sz="quarter" idx="12"/>
          </p:nvPr>
        </p:nvSpPr>
        <p:spPr>
          <a:xfrm>
            <a:off x="1314000" y="6534000"/>
            <a:ext cx="1080000" cy="252000"/>
          </a:xfrm>
        </p:spPr>
        <p:txBody>
          <a:bodyPr/>
          <a:lstStyle/>
          <a:p>
            <a:fld id="{A40D6A04-72A8-4475-BF33-DC293242C63C}" type="slidenum">
              <a:rPr lang="en-AU" smtClean="0"/>
              <a:pPr/>
              <a:t>3</a:t>
            </a:fld>
            <a:endParaRPr lang="en-AU" dirty="0"/>
          </a:p>
        </p:txBody>
      </p:sp>
    </p:spTree>
    <p:extLst>
      <p:ext uri="{BB962C8B-B14F-4D97-AF65-F5344CB8AC3E}">
        <p14:creationId xmlns:p14="http://schemas.microsoft.com/office/powerpoint/2010/main" val="2452141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084888-16D4-5FF3-AD83-ACFF45E5998A}"/>
              </a:ext>
            </a:extLst>
          </p:cNvPr>
          <p:cNvSpPr>
            <a:spLocks noGrp="1"/>
          </p:cNvSpPr>
          <p:nvPr>
            <p:ph type="sldNum" sz="quarter" idx="12"/>
          </p:nvPr>
        </p:nvSpPr>
        <p:spPr>
          <a:xfrm>
            <a:off x="1314000" y="6534000"/>
            <a:ext cx="1080000" cy="252000"/>
          </a:xfrm>
        </p:spPr>
        <p:txBody>
          <a:bodyPr/>
          <a:lstStyle/>
          <a:p>
            <a:fld id="{A40D6A04-72A8-4475-BF33-DC293242C63C}" type="slidenum">
              <a:rPr lang="en-AU" smtClean="0"/>
              <a:pPr/>
              <a:t>4</a:t>
            </a:fld>
            <a:endParaRPr lang="en-AU" dirty="0"/>
          </a:p>
        </p:txBody>
      </p:sp>
      <p:sp>
        <p:nvSpPr>
          <p:cNvPr id="3" name="Content Placeholder 2">
            <a:extLst>
              <a:ext uri="{FF2B5EF4-FFF2-40B4-BE49-F238E27FC236}">
                <a16:creationId xmlns:a16="http://schemas.microsoft.com/office/drawing/2014/main" id="{E3D91476-334C-5AB8-9854-DF475DCC3642}"/>
              </a:ext>
            </a:extLst>
          </p:cNvPr>
          <p:cNvSpPr>
            <a:spLocks noGrp="1"/>
          </p:cNvSpPr>
          <p:nvPr>
            <p:ph type="body" sz="quarter" idx="14"/>
          </p:nvPr>
        </p:nvSpPr>
        <p:spPr>
          <a:xfrm>
            <a:off x="308920" y="1152525"/>
            <a:ext cx="6045844" cy="5038725"/>
          </a:xfrm>
        </p:spPr>
        <p:txBody>
          <a:bodyPr/>
          <a:lstStyle/>
          <a:p>
            <a:r>
              <a:rPr lang="en-AU" dirty="0"/>
              <a:t>The Spark: A Fiddle Mitt</a:t>
            </a:r>
            <a:br>
              <a:rPr lang="en-AU" dirty="0"/>
            </a:br>
            <a:endParaRPr lang="en-AU" dirty="0"/>
          </a:p>
          <a:p>
            <a:pPr marL="342900">
              <a:spcBef>
                <a:spcPts val="0"/>
              </a:spcBef>
              <a:spcAft>
                <a:spcPts val="0"/>
              </a:spcAft>
              <a:buFont typeface="Arial" panose="020B0604020202020204" pitchFamily="34" charset="0"/>
              <a:buChar char="•"/>
            </a:pPr>
            <a:r>
              <a:rPr lang="en-AU" sz="1850" dirty="0">
                <a:solidFill>
                  <a:schemeClr val="tx1"/>
                </a:solidFill>
              </a:rPr>
              <a:t>Request for fiddle mitt distribution at Northern Health</a:t>
            </a:r>
          </a:p>
          <a:p>
            <a:pPr marL="342900">
              <a:spcBef>
                <a:spcPts val="0"/>
              </a:spcBef>
              <a:spcAft>
                <a:spcPts val="0"/>
              </a:spcAft>
              <a:buFont typeface="Arial" panose="020B0604020202020204" pitchFamily="34" charset="0"/>
              <a:buChar char="•"/>
            </a:pPr>
            <a:r>
              <a:rPr lang="en-US" sz="1850" dirty="0">
                <a:solidFill>
                  <a:schemeClr val="tx1"/>
                </a:solidFill>
              </a:rPr>
              <a:t>P</a:t>
            </a:r>
            <a:r>
              <a:rPr lang="en-AU" sz="1850" dirty="0">
                <a:solidFill>
                  <a:schemeClr val="tx1"/>
                </a:solidFill>
              </a:rPr>
              <a:t>ositive staff/consumer response revealed wider potential</a:t>
            </a:r>
          </a:p>
          <a:p>
            <a:pPr marL="774900" lvl="5">
              <a:buFont typeface="Arial" panose="020B0604020202020204" pitchFamily="34" charset="0"/>
              <a:buChar char="•"/>
            </a:pPr>
            <a:r>
              <a:rPr lang="en-AU" sz="1850" dirty="0">
                <a:solidFill>
                  <a:schemeClr val="tx1"/>
                </a:solidFill>
              </a:rPr>
              <a:t>Calming sensory engagement</a:t>
            </a:r>
          </a:p>
          <a:p>
            <a:pPr marL="774900" lvl="5">
              <a:buFont typeface="Arial" panose="020B0604020202020204" pitchFamily="34" charset="0"/>
              <a:buChar char="•"/>
            </a:pPr>
            <a:r>
              <a:rPr lang="en-US" sz="1850" dirty="0">
                <a:sym typeface="Wingdings" panose="05000000000000000000" pitchFamily="2" charset="2"/>
              </a:rPr>
              <a:t>N</a:t>
            </a:r>
            <a:r>
              <a:rPr lang="en-AU" sz="1850" dirty="0">
                <a:sym typeface="Wingdings" panose="05000000000000000000" pitchFamily="2" charset="2"/>
              </a:rPr>
              <a:t>on-pharmacological distraction</a:t>
            </a:r>
          </a:p>
          <a:p>
            <a:pPr marL="774900" lvl="5">
              <a:buFont typeface="Arial" panose="020B0604020202020204" pitchFamily="34" charset="0"/>
              <a:buChar char="•"/>
            </a:pPr>
            <a:r>
              <a:rPr lang="en-US" sz="1850" dirty="0">
                <a:solidFill>
                  <a:schemeClr val="tx1"/>
                </a:solidFill>
                <a:sym typeface="Wingdings" panose="05000000000000000000" pitchFamily="2" charset="2"/>
              </a:rPr>
              <a:t>P</a:t>
            </a:r>
            <a:r>
              <a:rPr lang="en-AU" sz="1850" dirty="0" err="1">
                <a:sym typeface="Wingdings" panose="05000000000000000000" pitchFamily="2" charset="2"/>
              </a:rPr>
              <a:t>sy</a:t>
            </a:r>
            <a:r>
              <a:rPr lang="en-AU" sz="1850" dirty="0" err="1">
                <a:solidFill>
                  <a:schemeClr val="tx1"/>
                </a:solidFill>
                <a:sym typeface="Wingdings" panose="05000000000000000000" pitchFamily="2" charset="2"/>
              </a:rPr>
              <a:t>chosocial</a:t>
            </a:r>
            <a:r>
              <a:rPr lang="en-AU" sz="1850" dirty="0">
                <a:solidFill>
                  <a:schemeClr val="tx1"/>
                </a:solidFill>
                <a:sym typeface="Wingdings" panose="05000000000000000000" pitchFamily="2" charset="2"/>
              </a:rPr>
              <a:t> support</a:t>
            </a:r>
          </a:p>
          <a:p>
            <a:pPr marL="342900">
              <a:spcBef>
                <a:spcPts val="0"/>
              </a:spcBef>
              <a:spcAft>
                <a:spcPts val="0"/>
              </a:spcAft>
              <a:buFont typeface="Arial" panose="020B0604020202020204" pitchFamily="34" charset="0"/>
              <a:buChar char="•"/>
            </a:pPr>
            <a:r>
              <a:rPr lang="en-AU" sz="1850" dirty="0">
                <a:solidFill>
                  <a:schemeClr val="tx1"/>
                </a:solidFill>
                <a:sym typeface="Wingdings" panose="05000000000000000000" pitchFamily="2" charset="2"/>
              </a:rPr>
              <a:t>Highlighted an unmet need for tools to reduce anxiety and distress</a:t>
            </a:r>
            <a:br>
              <a:rPr lang="en-AU" sz="1850" dirty="0">
                <a:solidFill>
                  <a:schemeClr val="tx1"/>
                </a:solidFill>
              </a:rPr>
            </a:br>
            <a:endParaRPr lang="en-AU" dirty="0"/>
          </a:p>
        </p:txBody>
      </p:sp>
      <p:pic>
        <p:nvPicPr>
          <p:cNvPr id="11" name="Picture Placeholder 10">
            <a:extLst>
              <a:ext uri="{FF2B5EF4-FFF2-40B4-BE49-F238E27FC236}">
                <a16:creationId xmlns:a16="http://schemas.microsoft.com/office/drawing/2014/main" id="{851029AA-D93E-4D01-9846-73A25097B86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5756" r="15756"/>
          <a:stretch>
            <a:fillRect/>
          </a:stretch>
        </p:blipFill>
        <p:spPr/>
      </p:pic>
    </p:spTree>
    <p:extLst>
      <p:ext uri="{BB962C8B-B14F-4D97-AF65-F5344CB8AC3E}">
        <p14:creationId xmlns:p14="http://schemas.microsoft.com/office/powerpoint/2010/main" val="2124207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084888-16D4-5FF3-AD83-ACFF45E5998A}"/>
              </a:ext>
            </a:extLst>
          </p:cNvPr>
          <p:cNvSpPr>
            <a:spLocks noGrp="1"/>
          </p:cNvSpPr>
          <p:nvPr>
            <p:ph type="sldNum" sz="quarter" idx="12"/>
          </p:nvPr>
        </p:nvSpPr>
        <p:spPr>
          <a:xfrm>
            <a:off x="1314000" y="6534000"/>
            <a:ext cx="1080000" cy="252000"/>
          </a:xfrm>
        </p:spPr>
        <p:txBody>
          <a:bodyPr/>
          <a:lstStyle/>
          <a:p>
            <a:fld id="{A40D6A04-72A8-4475-BF33-DC293242C63C}" type="slidenum">
              <a:rPr lang="en-AU" smtClean="0"/>
              <a:pPr/>
              <a:t>5</a:t>
            </a:fld>
            <a:endParaRPr lang="en-AU" dirty="0"/>
          </a:p>
        </p:txBody>
      </p:sp>
      <p:sp>
        <p:nvSpPr>
          <p:cNvPr id="3" name="Content Placeholder 2">
            <a:extLst>
              <a:ext uri="{FF2B5EF4-FFF2-40B4-BE49-F238E27FC236}">
                <a16:creationId xmlns:a16="http://schemas.microsoft.com/office/drawing/2014/main" id="{E3D91476-334C-5AB8-9854-DF475DCC3642}"/>
              </a:ext>
            </a:extLst>
          </p:cNvPr>
          <p:cNvSpPr>
            <a:spLocks noGrp="1"/>
          </p:cNvSpPr>
          <p:nvPr>
            <p:ph type="body" sz="quarter" idx="14"/>
          </p:nvPr>
        </p:nvSpPr>
        <p:spPr>
          <a:xfrm>
            <a:off x="308919" y="1152525"/>
            <a:ext cx="6264875" cy="5038725"/>
          </a:xfrm>
        </p:spPr>
        <p:txBody>
          <a:bodyPr/>
          <a:lstStyle/>
          <a:p>
            <a:r>
              <a:rPr lang="en-AU" dirty="0"/>
              <a:t>Care and Comfort Program</a:t>
            </a:r>
            <a:br>
              <a:rPr lang="en-AU" dirty="0"/>
            </a:br>
            <a:endParaRPr lang="en-AU" dirty="0"/>
          </a:p>
          <a:p>
            <a:pPr marL="342900">
              <a:spcBef>
                <a:spcPts val="0"/>
              </a:spcBef>
              <a:spcAft>
                <a:spcPts val="0"/>
              </a:spcAft>
              <a:buFont typeface="Arial" panose="020B0604020202020204" pitchFamily="34" charset="0"/>
              <a:buChar char="•"/>
            </a:pPr>
            <a:r>
              <a:rPr lang="en-AU" sz="1850" dirty="0">
                <a:solidFill>
                  <a:schemeClr val="tx1"/>
                </a:solidFill>
              </a:rPr>
              <a:t>All donated, handmade items</a:t>
            </a:r>
          </a:p>
          <a:p>
            <a:pPr marL="342900">
              <a:spcBef>
                <a:spcPts val="0"/>
              </a:spcBef>
              <a:spcAft>
                <a:spcPts val="0"/>
              </a:spcAft>
              <a:buFont typeface="Arial" panose="020B0604020202020204" pitchFamily="34" charset="0"/>
              <a:buChar char="•"/>
            </a:pPr>
            <a:r>
              <a:rPr lang="en-US" sz="1850" dirty="0">
                <a:solidFill>
                  <a:schemeClr val="tx1"/>
                </a:solidFill>
              </a:rPr>
              <a:t>Support emotional, social &amp; sensory wellbeing</a:t>
            </a:r>
          </a:p>
          <a:p>
            <a:pPr marL="342900">
              <a:spcBef>
                <a:spcPts val="0"/>
              </a:spcBef>
              <a:spcAft>
                <a:spcPts val="0"/>
              </a:spcAft>
              <a:buFont typeface="Arial" panose="020B0604020202020204" pitchFamily="34" charset="0"/>
              <a:buChar char="•"/>
            </a:pPr>
            <a:r>
              <a:rPr lang="en-US" sz="1850" dirty="0">
                <a:solidFill>
                  <a:schemeClr val="tx1"/>
                </a:solidFill>
              </a:rPr>
              <a:t>Impact driven, not ad hoc</a:t>
            </a:r>
          </a:p>
          <a:p>
            <a:pPr marL="342900">
              <a:spcBef>
                <a:spcPts val="0"/>
              </a:spcBef>
              <a:spcAft>
                <a:spcPts val="0"/>
              </a:spcAft>
              <a:buFont typeface="Arial" panose="020B0604020202020204" pitchFamily="34" charset="0"/>
              <a:buChar char="•"/>
            </a:pPr>
            <a:r>
              <a:rPr lang="en-AU" sz="1850" dirty="0">
                <a:solidFill>
                  <a:schemeClr val="tx1"/>
                </a:solidFill>
              </a:rPr>
              <a:t>Integrated into care pathways</a:t>
            </a:r>
          </a:p>
          <a:p>
            <a:pPr marL="774900" lvl="5">
              <a:buFont typeface="Arial" panose="020B0604020202020204" pitchFamily="34" charset="0"/>
              <a:buChar char="•"/>
            </a:pPr>
            <a:r>
              <a:rPr lang="en-US" sz="1850" dirty="0">
                <a:sym typeface="Wingdings" panose="05000000000000000000" pitchFamily="2" charset="2"/>
              </a:rPr>
              <a:t>Bunny rugs, beanies, cardigans - Neonatal</a:t>
            </a:r>
            <a:endParaRPr lang="en-AU" sz="1850" dirty="0">
              <a:sym typeface="Wingdings" panose="05000000000000000000" pitchFamily="2" charset="2"/>
            </a:endParaRPr>
          </a:p>
          <a:p>
            <a:pPr marL="774900" lvl="5">
              <a:buFont typeface="Arial" panose="020B0604020202020204" pitchFamily="34" charset="0"/>
              <a:buChar char="•"/>
            </a:pPr>
            <a:r>
              <a:rPr lang="en-US" sz="1850" dirty="0">
                <a:sym typeface="Wingdings" panose="05000000000000000000" pitchFamily="2" charset="2"/>
              </a:rPr>
              <a:t>Beanies, lap blankets – Aged Care</a:t>
            </a:r>
          </a:p>
          <a:p>
            <a:pPr marL="774900" lvl="5">
              <a:buFont typeface="Arial" panose="020B0604020202020204" pitchFamily="34" charset="0"/>
              <a:buChar char="•"/>
            </a:pPr>
            <a:r>
              <a:rPr lang="en-US" sz="1850" dirty="0">
                <a:solidFill>
                  <a:schemeClr val="tx1"/>
                </a:solidFill>
                <a:sym typeface="Wingdings" panose="05000000000000000000" pitchFamily="2" charset="2"/>
              </a:rPr>
              <a:t>Self care packages – Mental Health</a:t>
            </a:r>
          </a:p>
          <a:p>
            <a:pPr marL="774900" lvl="5">
              <a:buFont typeface="Arial" panose="020B0604020202020204" pitchFamily="34" charset="0"/>
              <a:buChar char="•"/>
            </a:pPr>
            <a:r>
              <a:rPr lang="en-US" sz="1850" dirty="0">
                <a:sym typeface="Wingdings" panose="05000000000000000000" pitchFamily="2" charset="2"/>
              </a:rPr>
              <a:t>Large Toys – Rehab, Mental Health</a:t>
            </a:r>
          </a:p>
          <a:p>
            <a:pPr marL="774900" lvl="5">
              <a:buFont typeface="Arial" panose="020B0604020202020204" pitchFamily="34" charset="0"/>
              <a:buChar char="•"/>
            </a:pPr>
            <a:r>
              <a:rPr lang="en-US" sz="1850" dirty="0">
                <a:solidFill>
                  <a:schemeClr val="tx1"/>
                </a:solidFill>
                <a:sym typeface="Wingdings" panose="05000000000000000000" pitchFamily="2" charset="2"/>
              </a:rPr>
              <a:t>Colouri</a:t>
            </a:r>
            <a:r>
              <a:rPr lang="en-US" sz="1850" dirty="0">
                <a:sym typeface="Wingdings" panose="05000000000000000000" pitchFamily="2" charset="2"/>
              </a:rPr>
              <a:t>ng pages – Rehab, Oncology, Mental Health</a:t>
            </a:r>
          </a:p>
          <a:p>
            <a:pPr marL="774900" lvl="5">
              <a:buFont typeface="Arial" panose="020B0604020202020204" pitchFamily="34" charset="0"/>
              <a:buChar char="•"/>
            </a:pPr>
            <a:r>
              <a:rPr lang="en-US" sz="1850" dirty="0">
                <a:solidFill>
                  <a:schemeClr val="tx1"/>
                </a:solidFill>
                <a:sym typeface="Wingdings" panose="05000000000000000000" pitchFamily="2" charset="2"/>
              </a:rPr>
              <a:t>Large print puzzles – Aged Care, Dialysis</a:t>
            </a:r>
          </a:p>
          <a:p>
            <a:pPr marL="774900" lvl="5">
              <a:buFont typeface="Arial" panose="020B0604020202020204" pitchFamily="34" charset="0"/>
              <a:buChar char="•"/>
            </a:pPr>
            <a:r>
              <a:rPr lang="en-US" sz="1850" dirty="0">
                <a:sym typeface="Wingdings" panose="05000000000000000000" pitchFamily="2" charset="2"/>
              </a:rPr>
              <a:t>Fiddle items – GEM, Mental Health, Aged Care, Paediatrics</a:t>
            </a:r>
            <a:endParaRPr lang="en-AU" sz="1850" dirty="0">
              <a:solidFill>
                <a:schemeClr val="tx1"/>
              </a:solidFill>
              <a:sym typeface="Wingdings" panose="05000000000000000000" pitchFamily="2" charset="2"/>
            </a:endParaRPr>
          </a:p>
          <a:p>
            <a:pPr marL="342900">
              <a:spcBef>
                <a:spcPts val="0"/>
              </a:spcBef>
              <a:spcAft>
                <a:spcPts val="0"/>
              </a:spcAft>
              <a:buFont typeface="Arial" panose="020B0604020202020204" pitchFamily="34" charset="0"/>
              <a:buChar char="•"/>
            </a:pPr>
            <a:r>
              <a:rPr lang="en-AU" sz="1850" dirty="0">
                <a:solidFill>
                  <a:schemeClr val="tx1"/>
                </a:solidFill>
                <a:sym typeface="Wingdings" panose="05000000000000000000" pitchFamily="2" charset="2"/>
              </a:rPr>
              <a:t>Coordinated by the NH Library</a:t>
            </a:r>
            <a:br>
              <a:rPr lang="en-AU" sz="1850" dirty="0">
                <a:solidFill>
                  <a:schemeClr val="tx1"/>
                </a:solidFill>
              </a:rPr>
            </a:br>
            <a:endParaRPr lang="en-AU" dirty="0"/>
          </a:p>
        </p:txBody>
      </p:sp>
      <p:pic>
        <p:nvPicPr>
          <p:cNvPr id="7" name="Picture Placeholder 6">
            <a:extLst>
              <a:ext uri="{FF2B5EF4-FFF2-40B4-BE49-F238E27FC236}">
                <a16:creationId xmlns:a16="http://schemas.microsoft.com/office/drawing/2014/main" id="{B6764F38-DD85-4407-8176-40D62FA77498}"/>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1458" b="11458"/>
          <a:stretch>
            <a:fillRect/>
          </a:stretch>
        </p:blipFill>
        <p:spPr/>
      </p:pic>
    </p:spTree>
    <p:extLst>
      <p:ext uri="{BB962C8B-B14F-4D97-AF65-F5344CB8AC3E}">
        <p14:creationId xmlns:p14="http://schemas.microsoft.com/office/powerpoint/2010/main" val="2671124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084888-16D4-5FF3-AD83-ACFF45E5998A}"/>
              </a:ext>
            </a:extLst>
          </p:cNvPr>
          <p:cNvSpPr>
            <a:spLocks noGrp="1"/>
          </p:cNvSpPr>
          <p:nvPr>
            <p:ph type="sldNum" sz="quarter" idx="12"/>
          </p:nvPr>
        </p:nvSpPr>
        <p:spPr>
          <a:xfrm>
            <a:off x="1314000" y="6534000"/>
            <a:ext cx="1080000" cy="252000"/>
          </a:xfrm>
        </p:spPr>
        <p:txBody>
          <a:bodyPr/>
          <a:lstStyle/>
          <a:p>
            <a:fld id="{A40D6A04-72A8-4475-BF33-DC293242C63C}" type="slidenum">
              <a:rPr lang="en-AU" smtClean="0"/>
              <a:pPr/>
              <a:t>6</a:t>
            </a:fld>
            <a:endParaRPr lang="en-AU" dirty="0"/>
          </a:p>
        </p:txBody>
      </p:sp>
      <p:sp>
        <p:nvSpPr>
          <p:cNvPr id="3" name="Content Placeholder 2">
            <a:extLst>
              <a:ext uri="{FF2B5EF4-FFF2-40B4-BE49-F238E27FC236}">
                <a16:creationId xmlns:a16="http://schemas.microsoft.com/office/drawing/2014/main" id="{E3D91476-334C-5AB8-9854-DF475DCC3642}"/>
              </a:ext>
            </a:extLst>
          </p:cNvPr>
          <p:cNvSpPr>
            <a:spLocks noGrp="1"/>
          </p:cNvSpPr>
          <p:nvPr>
            <p:ph type="body" sz="quarter" idx="14"/>
          </p:nvPr>
        </p:nvSpPr>
        <p:spPr>
          <a:xfrm>
            <a:off x="308920" y="1152525"/>
            <a:ext cx="6045844" cy="5038725"/>
          </a:xfrm>
        </p:spPr>
        <p:txBody>
          <a:bodyPr/>
          <a:lstStyle/>
          <a:p>
            <a:r>
              <a:rPr lang="en-AU" dirty="0"/>
              <a:t>Patient Libraries</a:t>
            </a:r>
            <a:br>
              <a:rPr lang="en-AU" dirty="0"/>
            </a:br>
            <a:endParaRPr lang="en-AU" dirty="0"/>
          </a:p>
          <a:p>
            <a:pPr marL="342900">
              <a:spcBef>
                <a:spcPts val="0"/>
              </a:spcBef>
              <a:spcAft>
                <a:spcPts val="0"/>
              </a:spcAft>
              <a:buFont typeface="Arial" panose="020B0604020202020204" pitchFamily="34" charset="0"/>
              <a:buChar char="•"/>
            </a:pPr>
            <a:r>
              <a:rPr lang="en-AU" sz="1850" dirty="0">
                <a:solidFill>
                  <a:schemeClr val="tx1"/>
                </a:solidFill>
              </a:rPr>
              <a:t>Separate initiative, complementing Care &amp; Comfort</a:t>
            </a:r>
          </a:p>
          <a:p>
            <a:pPr marL="342900">
              <a:spcBef>
                <a:spcPts val="0"/>
              </a:spcBef>
              <a:spcAft>
                <a:spcPts val="0"/>
              </a:spcAft>
              <a:buFont typeface="Arial" panose="020B0604020202020204" pitchFamily="34" charset="0"/>
              <a:buChar char="•"/>
            </a:pPr>
            <a:r>
              <a:rPr lang="en-US" sz="1850" dirty="0">
                <a:solidFill>
                  <a:schemeClr val="tx1"/>
                </a:solidFill>
              </a:rPr>
              <a:t>S</a:t>
            </a:r>
            <a:r>
              <a:rPr lang="en-AU" sz="1850" dirty="0">
                <a:solidFill>
                  <a:schemeClr val="tx1"/>
                </a:solidFill>
              </a:rPr>
              <a:t>treamlined, low effort for site staff</a:t>
            </a:r>
          </a:p>
          <a:p>
            <a:pPr marL="342900">
              <a:spcBef>
                <a:spcPts val="0"/>
              </a:spcBef>
              <a:spcAft>
                <a:spcPts val="0"/>
              </a:spcAft>
              <a:buFont typeface="Arial" panose="020B0604020202020204" pitchFamily="34" charset="0"/>
              <a:buChar char="•"/>
            </a:pPr>
            <a:r>
              <a:rPr lang="en-US" sz="1850" dirty="0">
                <a:solidFill>
                  <a:schemeClr val="tx1"/>
                </a:solidFill>
              </a:rPr>
              <a:t>R</a:t>
            </a:r>
            <a:r>
              <a:rPr lang="en-AU" sz="1850" dirty="0">
                <a:solidFill>
                  <a:schemeClr val="tx1"/>
                </a:solidFill>
              </a:rPr>
              <a:t>ecreational reading resources</a:t>
            </a:r>
          </a:p>
          <a:p>
            <a:pPr marL="774900" lvl="5">
              <a:buFont typeface="Arial" panose="020B0604020202020204" pitchFamily="34" charset="0"/>
              <a:buChar char="•"/>
            </a:pPr>
            <a:r>
              <a:rPr lang="en-US" sz="1850" dirty="0">
                <a:sym typeface="Wingdings" panose="05000000000000000000" pitchFamily="2" charset="2"/>
              </a:rPr>
              <a:t>Inclusive</a:t>
            </a:r>
            <a:endParaRPr lang="en-AU" sz="1850" dirty="0">
              <a:sym typeface="Wingdings" panose="05000000000000000000" pitchFamily="2" charset="2"/>
            </a:endParaRPr>
          </a:p>
          <a:p>
            <a:pPr marL="774900" lvl="5">
              <a:buFont typeface="Arial" panose="020B0604020202020204" pitchFamily="34" charset="0"/>
              <a:buChar char="•"/>
            </a:pPr>
            <a:r>
              <a:rPr lang="en-US" sz="1850" dirty="0">
                <a:sym typeface="Wingdings" panose="05000000000000000000" pitchFamily="2" charset="2"/>
              </a:rPr>
              <a:t>Culturally appropriate</a:t>
            </a:r>
          </a:p>
          <a:p>
            <a:pPr marL="774900" lvl="5">
              <a:buFont typeface="Arial" panose="020B0604020202020204" pitchFamily="34" charset="0"/>
              <a:buChar char="•"/>
            </a:pPr>
            <a:r>
              <a:rPr lang="en-US" sz="1850" dirty="0">
                <a:sym typeface="Wingdings" panose="05000000000000000000" pitchFamily="2" charset="2"/>
              </a:rPr>
              <a:t>Accessible</a:t>
            </a:r>
          </a:p>
          <a:p>
            <a:pPr marL="342900">
              <a:spcBef>
                <a:spcPts val="0"/>
              </a:spcBef>
              <a:spcAft>
                <a:spcPts val="0"/>
              </a:spcAft>
              <a:buFont typeface="Arial" panose="020B0604020202020204" pitchFamily="34" charset="0"/>
              <a:buChar char="•"/>
            </a:pPr>
            <a:r>
              <a:rPr lang="en-AU" sz="1850" dirty="0">
                <a:solidFill>
                  <a:schemeClr val="tx1"/>
                </a:solidFill>
                <a:sym typeface="Wingdings" panose="05000000000000000000" pitchFamily="2" charset="2"/>
              </a:rPr>
              <a:t>Encourage cognitive stimulation</a:t>
            </a:r>
          </a:p>
          <a:p>
            <a:pPr marL="342900">
              <a:spcBef>
                <a:spcPts val="0"/>
              </a:spcBef>
              <a:spcAft>
                <a:spcPts val="0"/>
              </a:spcAft>
              <a:buFont typeface="Arial" panose="020B0604020202020204" pitchFamily="34" charset="0"/>
              <a:buChar char="•"/>
            </a:pPr>
            <a:r>
              <a:rPr lang="en-AU" sz="1850" dirty="0">
                <a:solidFill>
                  <a:schemeClr val="tx1"/>
                </a:solidFill>
                <a:sym typeface="Wingdings" panose="05000000000000000000" pitchFamily="2" charset="2"/>
              </a:rPr>
              <a:t>Reduce boredom and anxiety during care stays</a:t>
            </a:r>
            <a:br>
              <a:rPr lang="en-AU" sz="1850" dirty="0">
                <a:solidFill>
                  <a:schemeClr val="tx1"/>
                </a:solidFill>
              </a:rPr>
            </a:br>
            <a:endParaRPr lang="en-AU" dirty="0"/>
          </a:p>
        </p:txBody>
      </p:sp>
      <p:pic>
        <p:nvPicPr>
          <p:cNvPr id="8" name="Picture Placeholder 7">
            <a:extLst>
              <a:ext uri="{FF2B5EF4-FFF2-40B4-BE49-F238E27FC236}">
                <a16:creationId xmlns:a16="http://schemas.microsoft.com/office/drawing/2014/main" id="{CE32D753-9608-43AF-AB67-AFCB2DBC89F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432" r="1432"/>
          <a:stretch>
            <a:fillRect/>
          </a:stretch>
        </p:blipFill>
        <p:spPr/>
      </p:pic>
    </p:spTree>
    <p:extLst>
      <p:ext uri="{BB962C8B-B14F-4D97-AF65-F5344CB8AC3E}">
        <p14:creationId xmlns:p14="http://schemas.microsoft.com/office/powerpoint/2010/main" val="385317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084888-16D4-5FF3-AD83-ACFF45E5998A}"/>
              </a:ext>
            </a:extLst>
          </p:cNvPr>
          <p:cNvSpPr>
            <a:spLocks noGrp="1"/>
          </p:cNvSpPr>
          <p:nvPr>
            <p:ph type="sldNum" sz="quarter" idx="12"/>
          </p:nvPr>
        </p:nvSpPr>
        <p:spPr>
          <a:xfrm>
            <a:off x="1314000" y="6534000"/>
            <a:ext cx="1080000" cy="252000"/>
          </a:xfrm>
        </p:spPr>
        <p:txBody>
          <a:bodyPr/>
          <a:lstStyle/>
          <a:p>
            <a:fld id="{A40D6A04-72A8-4475-BF33-DC293242C63C}" type="slidenum">
              <a:rPr lang="en-AU" smtClean="0"/>
              <a:pPr/>
              <a:t>7</a:t>
            </a:fld>
            <a:endParaRPr lang="en-AU" dirty="0"/>
          </a:p>
        </p:txBody>
      </p:sp>
      <p:sp>
        <p:nvSpPr>
          <p:cNvPr id="3" name="Content Placeholder 2">
            <a:extLst>
              <a:ext uri="{FF2B5EF4-FFF2-40B4-BE49-F238E27FC236}">
                <a16:creationId xmlns:a16="http://schemas.microsoft.com/office/drawing/2014/main" id="{E3D91476-334C-5AB8-9854-DF475DCC3642}"/>
              </a:ext>
            </a:extLst>
          </p:cNvPr>
          <p:cNvSpPr>
            <a:spLocks noGrp="1"/>
          </p:cNvSpPr>
          <p:nvPr>
            <p:ph type="body" sz="quarter" idx="14"/>
          </p:nvPr>
        </p:nvSpPr>
        <p:spPr>
          <a:xfrm>
            <a:off x="308920" y="1152525"/>
            <a:ext cx="6045844" cy="5038725"/>
          </a:xfrm>
        </p:spPr>
        <p:txBody>
          <a:bodyPr/>
          <a:lstStyle/>
          <a:p>
            <a:r>
              <a:rPr lang="en-AU" dirty="0"/>
              <a:t>Unique Model</a:t>
            </a:r>
            <a:br>
              <a:rPr lang="en-AU" dirty="0"/>
            </a:br>
            <a:endParaRPr lang="en-AU" dirty="0"/>
          </a:p>
          <a:p>
            <a:pPr marL="342900">
              <a:spcBef>
                <a:spcPts val="0"/>
              </a:spcBef>
              <a:spcAft>
                <a:spcPts val="0"/>
              </a:spcAft>
              <a:buFont typeface="Arial" panose="020B0604020202020204" pitchFamily="34" charset="0"/>
              <a:buChar char="•"/>
            </a:pPr>
            <a:r>
              <a:rPr lang="en-AU" sz="1850" dirty="0">
                <a:solidFill>
                  <a:schemeClr val="tx1"/>
                </a:solidFill>
              </a:rPr>
              <a:t>Centrally coordinated, multi-site roll out</a:t>
            </a:r>
          </a:p>
          <a:p>
            <a:pPr marL="342900">
              <a:spcBef>
                <a:spcPts val="0"/>
              </a:spcBef>
              <a:spcAft>
                <a:spcPts val="0"/>
              </a:spcAft>
              <a:buFont typeface="Arial" panose="020B0604020202020204" pitchFamily="34" charset="0"/>
              <a:buChar char="•"/>
            </a:pPr>
            <a:r>
              <a:rPr lang="en-US" sz="1850" dirty="0">
                <a:solidFill>
                  <a:schemeClr val="tx1"/>
                </a:solidFill>
              </a:rPr>
              <a:t>Donation and distribution system led by NH Library</a:t>
            </a:r>
          </a:p>
          <a:p>
            <a:pPr marL="342900">
              <a:spcBef>
                <a:spcPts val="0"/>
              </a:spcBef>
              <a:spcAft>
                <a:spcPts val="0"/>
              </a:spcAft>
              <a:buFont typeface="Arial" panose="020B0604020202020204" pitchFamily="34" charset="0"/>
              <a:buChar char="•"/>
            </a:pPr>
            <a:r>
              <a:rPr lang="en-US" sz="1850" dirty="0">
                <a:solidFill>
                  <a:schemeClr val="tx1"/>
                </a:solidFill>
              </a:rPr>
              <a:t>Ensures relevance, consistency, sustainability and equity</a:t>
            </a:r>
          </a:p>
          <a:p>
            <a:pPr marL="342900">
              <a:spcBef>
                <a:spcPts val="0"/>
              </a:spcBef>
              <a:spcAft>
                <a:spcPts val="0"/>
              </a:spcAft>
              <a:buFont typeface="Arial" panose="020B0604020202020204" pitchFamily="34" charset="0"/>
              <a:buChar char="•"/>
            </a:pPr>
            <a:r>
              <a:rPr lang="en-US" sz="1850" dirty="0">
                <a:solidFill>
                  <a:schemeClr val="tx1"/>
                </a:solidFill>
              </a:rPr>
              <a:t>Impact driven, not ad hoc</a:t>
            </a:r>
            <a:endParaRPr lang="en-AU" sz="1850" dirty="0">
              <a:solidFill>
                <a:schemeClr val="tx1"/>
              </a:solidFill>
            </a:endParaRPr>
          </a:p>
          <a:p>
            <a:pPr marL="342900">
              <a:spcBef>
                <a:spcPts val="0"/>
              </a:spcBef>
              <a:spcAft>
                <a:spcPts val="0"/>
              </a:spcAft>
              <a:buFont typeface="Arial" panose="020B0604020202020204" pitchFamily="34" charset="0"/>
              <a:buChar char="•"/>
            </a:pPr>
            <a:r>
              <a:rPr lang="en-US" sz="1850" dirty="0">
                <a:solidFill>
                  <a:schemeClr val="tx1"/>
                </a:solidFill>
              </a:rPr>
              <a:t>Distributed by clinical staff, creating connection touchpoints</a:t>
            </a:r>
          </a:p>
          <a:p>
            <a:pPr marL="342900">
              <a:spcBef>
                <a:spcPts val="0"/>
              </a:spcBef>
              <a:spcAft>
                <a:spcPts val="0"/>
              </a:spcAft>
              <a:buFont typeface="Arial" panose="020B0604020202020204" pitchFamily="34" charset="0"/>
              <a:buChar char="•"/>
            </a:pPr>
            <a:r>
              <a:rPr lang="en-AU" sz="1850" dirty="0">
                <a:solidFill>
                  <a:schemeClr val="tx1"/>
                </a:solidFill>
              </a:rPr>
              <a:t>Builds rapport and trust between staff and patients</a:t>
            </a:r>
          </a:p>
          <a:p>
            <a:pPr marL="342900">
              <a:spcBef>
                <a:spcPts val="0"/>
              </a:spcBef>
              <a:spcAft>
                <a:spcPts val="0"/>
              </a:spcAft>
              <a:buFont typeface="Arial" panose="020B0604020202020204" pitchFamily="34" charset="0"/>
              <a:buChar char="•"/>
            </a:pPr>
            <a:r>
              <a:rPr lang="en-AU" sz="1850" dirty="0">
                <a:solidFill>
                  <a:schemeClr val="tx1"/>
                </a:solidFill>
              </a:rPr>
              <a:t>Programs are active across multiple NH sites</a:t>
            </a:r>
          </a:p>
          <a:p>
            <a:pPr marL="342900">
              <a:spcBef>
                <a:spcPts val="0"/>
              </a:spcBef>
              <a:spcAft>
                <a:spcPts val="0"/>
              </a:spcAft>
              <a:buFont typeface="Arial" panose="020B0604020202020204" pitchFamily="34" charset="0"/>
              <a:buChar char="•"/>
            </a:pPr>
            <a:r>
              <a:rPr lang="en-AU" sz="1850" dirty="0">
                <a:solidFill>
                  <a:schemeClr val="tx1"/>
                </a:solidFill>
              </a:rPr>
              <a:t>Access for diverse cohorts</a:t>
            </a:r>
          </a:p>
          <a:p>
            <a:pPr marL="774900" lvl="5">
              <a:buFont typeface="Arial" panose="020B0604020202020204" pitchFamily="34" charset="0"/>
              <a:buChar char="•"/>
            </a:pPr>
            <a:r>
              <a:rPr lang="en-US" sz="1850" dirty="0">
                <a:sym typeface="Wingdings" panose="05000000000000000000" pitchFamily="2" charset="2"/>
              </a:rPr>
              <a:t>Aged care</a:t>
            </a:r>
            <a:endParaRPr lang="en-AU" sz="1850" dirty="0">
              <a:sym typeface="Wingdings" panose="05000000000000000000" pitchFamily="2" charset="2"/>
            </a:endParaRPr>
          </a:p>
          <a:p>
            <a:pPr marL="774900" lvl="5">
              <a:buFont typeface="Arial" panose="020B0604020202020204" pitchFamily="34" charset="0"/>
              <a:buChar char="•"/>
            </a:pPr>
            <a:r>
              <a:rPr lang="en-US" sz="1850" dirty="0">
                <a:sym typeface="Wingdings" panose="05000000000000000000" pitchFamily="2" charset="2"/>
              </a:rPr>
              <a:t>GEM</a:t>
            </a:r>
          </a:p>
          <a:p>
            <a:pPr marL="774900" lvl="5">
              <a:buFont typeface="Arial" panose="020B0604020202020204" pitchFamily="34" charset="0"/>
              <a:buChar char="•"/>
            </a:pPr>
            <a:r>
              <a:rPr lang="en-US" sz="1850" dirty="0">
                <a:sym typeface="Wingdings" panose="05000000000000000000" pitchFamily="2" charset="2"/>
              </a:rPr>
              <a:t>Mental health</a:t>
            </a:r>
          </a:p>
          <a:p>
            <a:pPr marL="774900" lvl="5">
              <a:buFont typeface="Arial" panose="020B0604020202020204" pitchFamily="34" charset="0"/>
              <a:buChar char="•"/>
            </a:pPr>
            <a:r>
              <a:rPr lang="en-US" sz="1850" dirty="0">
                <a:sym typeface="Wingdings" panose="05000000000000000000" pitchFamily="2" charset="2"/>
              </a:rPr>
              <a:t>Rehab</a:t>
            </a:r>
          </a:p>
          <a:p>
            <a:pPr marL="342900">
              <a:spcBef>
                <a:spcPts val="0"/>
              </a:spcBef>
              <a:spcAft>
                <a:spcPts val="0"/>
              </a:spcAft>
            </a:pPr>
            <a:br>
              <a:rPr lang="en-AU" sz="1850" dirty="0">
                <a:solidFill>
                  <a:schemeClr val="tx1"/>
                </a:solidFill>
              </a:rPr>
            </a:br>
            <a:endParaRPr lang="en-AU" dirty="0"/>
          </a:p>
        </p:txBody>
      </p:sp>
      <p:pic>
        <p:nvPicPr>
          <p:cNvPr id="7" name="Picture Placeholder 6">
            <a:extLst>
              <a:ext uri="{FF2B5EF4-FFF2-40B4-BE49-F238E27FC236}">
                <a16:creationId xmlns:a16="http://schemas.microsoft.com/office/drawing/2014/main" id="{43D8B993-2855-4FFE-8283-F5D289B3F1B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3574" r="13574"/>
          <a:stretch>
            <a:fillRect/>
          </a:stretch>
        </p:blipFill>
        <p:spPr/>
      </p:pic>
    </p:spTree>
    <p:extLst>
      <p:ext uri="{BB962C8B-B14F-4D97-AF65-F5344CB8AC3E}">
        <p14:creationId xmlns:p14="http://schemas.microsoft.com/office/powerpoint/2010/main" val="2019347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084888-16D4-5FF3-AD83-ACFF45E5998A}"/>
              </a:ext>
            </a:extLst>
          </p:cNvPr>
          <p:cNvSpPr>
            <a:spLocks noGrp="1"/>
          </p:cNvSpPr>
          <p:nvPr>
            <p:ph type="sldNum" sz="quarter" idx="12"/>
          </p:nvPr>
        </p:nvSpPr>
        <p:spPr>
          <a:xfrm>
            <a:off x="1314000" y="6534000"/>
            <a:ext cx="1080000" cy="252000"/>
          </a:xfrm>
        </p:spPr>
        <p:txBody>
          <a:bodyPr/>
          <a:lstStyle/>
          <a:p>
            <a:fld id="{A40D6A04-72A8-4475-BF33-DC293242C63C}" type="slidenum">
              <a:rPr lang="en-AU" smtClean="0"/>
              <a:pPr/>
              <a:t>8</a:t>
            </a:fld>
            <a:endParaRPr lang="en-AU" dirty="0"/>
          </a:p>
        </p:txBody>
      </p:sp>
      <p:sp>
        <p:nvSpPr>
          <p:cNvPr id="3" name="Content Placeholder 2">
            <a:extLst>
              <a:ext uri="{FF2B5EF4-FFF2-40B4-BE49-F238E27FC236}">
                <a16:creationId xmlns:a16="http://schemas.microsoft.com/office/drawing/2014/main" id="{E3D91476-334C-5AB8-9854-DF475DCC3642}"/>
              </a:ext>
            </a:extLst>
          </p:cNvPr>
          <p:cNvSpPr>
            <a:spLocks noGrp="1"/>
          </p:cNvSpPr>
          <p:nvPr>
            <p:ph type="body" sz="quarter" idx="14"/>
          </p:nvPr>
        </p:nvSpPr>
        <p:spPr>
          <a:xfrm>
            <a:off x="308920" y="1152525"/>
            <a:ext cx="6045844" cy="5038725"/>
          </a:xfrm>
        </p:spPr>
        <p:txBody>
          <a:bodyPr/>
          <a:lstStyle/>
          <a:p>
            <a:r>
              <a:rPr lang="en-AU" dirty="0"/>
              <a:t>Powerful Partnerships</a:t>
            </a:r>
            <a:br>
              <a:rPr lang="en-AU" dirty="0"/>
            </a:br>
            <a:endParaRPr lang="en-AU" dirty="0"/>
          </a:p>
          <a:p>
            <a:pPr marL="342900">
              <a:spcBef>
                <a:spcPts val="0"/>
              </a:spcBef>
              <a:spcAft>
                <a:spcPts val="0"/>
              </a:spcAft>
              <a:buFont typeface="Arial" panose="020B0604020202020204" pitchFamily="34" charset="0"/>
              <a:buChar char="•"/>
            </a:pPr>
            <a:r>
              <a:rPr lang="en-AU" sz="1850" dirty="0">
                <a:solidFill>
                  <a:schemeClr val="tx1"/>
                </a:solidFill>
              </a:rPr>
              <a:t>NH Library </a:t>
            </a:r>
            <a:r>
              <a:rPr lang="en-AU" sz="1850" dirty="0">
                <a:solidFill>
                  <a:schemeClr val="tx1"/>
                </a:solidFill>
                <a:sym typeface="Wingdings" panose="05000000000000000000" pitchFamily="2" charset="2"/>
              </a:rPr>
              <a:t> facilitator and coordinator</a:t>
            </a:r>
            <a:endParaRPr lang="en-AU" sz="1850" dirty="0">
              <a:solidFill>
                <a:schemeClr val="tx1"/>
              </a:solidFill>
            </a:endParaRPr>
          </a:p>
          <a:p>
            <a:pPr marL="342900">
              <a:spcBef>
                <a:spcPts val="0"/>
              </a:spcBef>
              <a:spcAft>
                <a:spcPts val="0"/>
              </a:spcAft>
              <a:buFont typeface="Arial" panose="020B0604020202020204" pitchFamily="34" charset="0"/>
              <a:buChar char="•"/>
            </a:pPr>
            <a:r>
              <a:rPr lang="en-US" sz="1850" dirty="0">
                <a:solidFill>
                  <a:schemeClr val="tx1"/>
                </a:solidFill>
              </a:rPr>
              <a:t>Partners</a:t>
            </a:r>
          </a:p>
          <a:p>
            <a:pPr marL="774900" lvl="5">
              <a:buFont typeface="Arial" panose="020B0604020202020204" pitchFamily="34" charset="0"/>
              <a:buChar char="•"/>
            </a:pPr>
            <a:r>
              <a:rPr lang="en-US" sz="1850" dirty="0">
                <a:sym typeface="Wingdings" panose="05000000000000000000" pitchFamily="2" charset="2"/>
              </a:rPr>
              <a:t>Internal – Allied Health, nurses, Support Services, Program Coordinators, Volunteers</a:t>
            </a:r>
            <a:endParaRPr lang="en-AU" sz="1850" dirty="0">
              <a:sym typeface="Wingdings" panose="05000000000000000000" pitchFamily="2" charset="2"/>
            </a:endParaRPr>
          </a:p>
          <a:p>
            <a:pPr marL="774900" lvl="5">
              <a:buFont typeface="Arial" panose="020B0604020202020204" pitchFamily="34" charset="0"/>
              <a:buChar char="•"/>
            </a:pPr>
            <a:r>
              <a:rPr lang="en-US" sz="1850" dirty="0">
                <a:sym typeface="Wingdings" panose="05000000000000000000" pitchFamily="2" charset="2"/>
              </a:rPr>
              <a:t>External – Community groups, Service Clubs, public libraries</a:t>
            </a:r>
          </a:p>
          <a:p>
            <a:pPr marL="342900">
              <a:spcBef>
                <a:spcPts val="0"/>
              </a:spcBef>
              <a:spcAft>
                <a:spcPts val="0"/>
              </a:spcAft>
              <a:buFont typeface="Arial" panose="020B0604020202020204" pitchFamily="34" charset="0"/>
              <a:buChar char="•"/>
            </a:pPr>
            <a:r>
              <a:rPr lang="en-AU" sz="1850" dirty="0">
                <a:solidFill>
                  <a:schemeClr val="tx1"/>
                </a:solidFill>
                <a:sym typeface="Wingdings" panose="05000000000000000000" pitchFamily="2" charset="2"/>
              </a:rPr>
              <a:t>Currently 12 external partners</a:t>
            </a:r>
            <a:br>
              <a:rPr lang="en-AU" sz="1850" dirty="0">
                <a:solidFill>
                  <a:schemeClr val="tx1"/>
                </a:solidFill>
              </a:rPr>
            </a:br>
            <a:endParaRPr lang="en-AU" dirty="0"/>
          </a:p>
        </p:txBody>
      </p:sp>
      <p:pic>
        <p:nvPicPr>
          <p:cNvPr id="11" name="Picture Placeholder 6">
            <a:extLst>
              <a:ext uri="{FF2B5EF4-FFF2-40B4-BE49-F238E27FC236}">
                <a16:creationId xmlns:a16="http://schemas.microsoft.com/office/drawing/2014/main" id="{6EA49089-2B7A-4EDC-BF90-B8E4FCB442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7700" y="1270000"/>
            <a:ext cx="4737227" cy="4876800"/>
          </a:xfrm>
          <a:custGeom>
            <a:avLst/>
            <a:gdLst>
              <a:gd name="connsiteX0" fmla="*/ 0 w 4737227"/>
              <a:gd name="connsiteY0" fmla="*/ 0 h 4876800"/>
              <a:gd name="connsiteX1" fmla="*/ 3213227 w 4737227"/>
              <a:gd name="connsiteY1" fmla="*/ 0 h 4876800"/>
              <a:gd name="connsiteX2" fmla="*/ 4737227 w 4737227"/>
              <a:gd name="connsiteY2" fmla="*/ 1524000 h 4876800"/>
              <a:gd name="connsiteX3" fmla="*/ 4737227 w 4737227"/>
              <a:gd name="connsiteY3" fmla="*/ 4876800 h 4876800"/>
              <a:gd name="connsiteX4" fmla="*/ 1524000 w 4737227"/>
              <a:gd name="connsiteY4" fmla="*/ 4876800 h 4876800"/>
              <a:gd name="connsiteX5" fmla="*/ 0 w 4737227"/>
              <a:gd name="connsiteY5" fmla="*/ 3352800 h 487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37227" h="4876800">
                <a:moveTo>
                  <a:pt x="0" y="0"/>
                </a:moveTo>
                <a:lnTo>
                  <a:pt x="3213227" y="0"/>
                </a:lnTo>
                <a:cubicBezTo>
                  <a:pt x="4054856" y="0"/>
                  <a:pt x="4737227" y="682371"/>
                  <a:pt x="4737227" y="1524000"/>
                </a:cubicBezTo>
                <a:lnTo>
                  <a:pt x="4737227" y="4876800"/>
                </a:lnTo>
                <a:lnTo>
                  <a:pt x="1524000" y="4876800"/>
                </a:lnTo>
                <a:cubicBezTo>
                  <a:pt x="682371" y="4876800"/>
                  <a:pt x="0" y="4194429"/>
                  <a:pt x="0" y="3352800"/>
                </a:cubicBezTo>
                <a:close/>
              </a:path>
            </a:pathLst>
          </a:custGeom>
          <a:solidFill>
            <a:schemeClr val="bg1"/>
          </a:solidFill>
        </p:spPr>
      </p:pic>
    </p:spTree>
    <p:extLst>
      <p:ext uri="{BB962C8B-B14F-4D97-AF65-F5344CB8AC3E}">
        <p14:creationId xmlns:p14="http://schemas.microsoft.com/office/powerpoint/2010/main" val="3305708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084888-16D4-5FF3-AD83-ACFF45E5998A}"/>
              </a:ext>
            </a:extLst>
          </p:cNvPr>
          <p:cNvSpPr>
            <a:spLocks noGrp="1"/>
          </p:cNvSpPr>
          <p:nvPr>
            <p:ph type="sldNum" sz="quarter" idx="12"/>
          </p:nvPr>
        </p:nvSpPr>
        <p:spPr>
          <a:xfrm>
            <a:off x="1314000" y="6534000"/>
            <a:ext cx="1080000" cy="252000"/>
          </a:xfrm>
        </p:spPr>
        <p:txBody>
          <a:bodyPr/>
          <a:lstStyle/>
          <a:p>
            <a:fld id="{A40D6A04-72A8-4475-BF33-DC293242C63C}" type="slidenum">
              <a:rPr lang="en-AU" smtClean="0"/>
              <a:pPr/>
              <a:t>9</a:t>
            </a:fld>
            <a:endParaRPr lang="en-AU" dirty="0"/>
          </a:p>
        </p:txBody>
      </p:sp>
      <p:sp>
        <p:nvSpPr>
          <p:cNvPr id="3" name="Content Placeholder 2">
            <a:extLst>
              <a:ext uri="{FF2B5EF4-FFF2-40B4-BE49-F238E27FC236}">
                <a16:creationId xmlns:a16="http://schemas.microsoft.com/office/drawing/2014/main" id="{E3D91476-334C-5AB8-9854-DF475DCC3642}"/>
              </a:ext>
            </a:extLst>
          </p:cNvPr>
          <p:cNvSpPr>
            <a:spLocks noGrp="1"/>
          </p:cNvSpPr>
          <p:nvPr>
            <p:ph type="body" sz="quarter" idx="14"/>
          </p:nvPr>
        </p:nvSpPr>
        <p:spPr>
          <a:xfrm>
            <a:off x="308920" y="1152525"/>
            <a:ext cx="6045844" cy="5038725"/>
          </a:xfrm>
        </p:spPr>
        <p:txBody>
          <a:bodyPr/>
          <a:lstStyle/>
          <a:p>
            <a:r>
              <a:rPr lang="en-AU" dirty="0"/>
              <a:t>NSQHS Standards/ALIA Competencies</a:t>
            </a:r>
            <a:br>
              <a:rPr lang="en-AU" dirty="0"/>
            </a:br>
            <a:endParaRPr lang="en-AU" dirty="0"/>
          </a:p>
          <a:p>
            <a:pPr marL="342900">
              <a:spcBef>
                <a:spcPts val="0"/>
              </a:spcBef>
              <a:spcAft>
                <a:spcPts val="0"/>
              </a:spcAft>
              <a:buFont typeface="Arial" panose="020B0604020202020204" pitchFamily="34" charset="0"/>
              <a:buChar char="•"/>
            </a:pPr>
            <a:r>
              <a:rPr lang="en-AU" sz="1850" dirty="0">
                <a:solidFill>
                  <a:schemeClr val="tx1"/>
                </a:solidFill>
              </a:rPr>
              <a:t>Aligns with NSQHS Standard 2-Partnering with Consumers</a:t>
            </a:r>
          </a:p>
          <a:p>
            <a:pPr marL="342900">
              <a:spcBef>
                <a:spcPts val="0"/>
              </a:spcBef>
              <a:spcAft>
                <a:spcPts val="0"/>
              </a:spcAft>
              <a:buFont typeface="Arial" panose="020B0604020202020204" pitchFamily="34" charset="0"/>
              <a:buChar char="•"/>
            </a:pPr>
            <a:r>
              <a:rPr lang="en-US" sz="1850" dirty="0">
                <a:solidFill>
                  <a:schemeClr val="tx1"/>
                </a:solidFill>
              </a:rPr>
              <a:t>B</a:t>
            </a:r>
            <a:r>
              <a:rPr lang="en-AU" sz="1850" dirty="0" err="1">
                <a:solidFill>
                  <a:schemeClr val="tx1"/>
                </a:solidFill>
              </a:rPr>
              <a:t>uilds</a:t>
            </a:r>
            <a:r>
              <a:rPr lang="en-AU" sz="1850" dirty="0">
                <a:solidFill>
                  <a:schemeClr val="tx1"/>
                </a:solidFill>
              </a:rPr>
              <a:t> relationship between consumers/clinical staff</a:t>
            </a:r>
          </a:p>
          <a:p>
            <a:pPr marL="342900">
              <a:spcBef>
                <a:spcPts val="0"/>
              </a:spcBef>
              <a:spcAft>
                <a:spcPts val="0"/>
              </a:spcAft>
              <a:buFont typeface="Arial" panose="020B0604020202020204" pitchFamily="34" charset="0"/>
              <a:buChar char="•"/>
            </a:pPr>
            <a:r>
              <a:rPr lang="en-US" sz="1850" dirty="0">
                <a:solidFill>
                  <a:schemeClr val="tx1"/>
                </a:solidFill>
              </a:rPr>
              <a:t>A</a:t>
            </a:r>
            <a:r>
              <a:rPr lang="en-AU" sz="1850" dirty="0">
                <a:solidFill>
                  <a:schemeClr val="tx1"/>
                </a:solidFill>
              </a:rPr>
              <a:t>LIA proposed revised competencies</a:t>
            </a:r>
          </a:p>
          <a:p>
            <a:pPr marL="774900" lvl="5">
              <a:buFont typeface="Arial" panose="020B0604020202020204" pitchFamily="34" charset="0"/>
              <a:buChar char="•"/>
            </a:pPr>
            <a:r>
              <a:rPr lang="en-US" sz="1850" dirty="0">
                <a:sym typeface="Wingdings" panose="05000000000000000000" pitchFamily="2" charset="2"/>
              </a:rPr>
              <a:t>Health Env, Communities &amp; Stakeholders (6)</a:t>
            </a:r>
          </a:p>
          <a:p>
            <a:pPr marL="774900" lvl="5">
              <a:buFont typeface="Arial" panose="020B0604020202020204" pitchFamily="34" charset="0"/>
              <a:buChar char="•"/>
            </a:pPr>
            <a:r>
              <a:rPr lang="en-US" sz="1850" dirty="0">
                <a:sym typeface="Wingdings" panose="05000000000000000000" pitchFamily="2" charset="2"/>
              </a:rPr>
              <a:t>Leadership &amp; Management (8)</a:t>
            </a:r>
            <a:endParaRPr lang="en-AU" sz="1850" dirty="0">
              <a:sym typeface="Wingdings" panose="05000000000000000000" pitchFamily="2" charset="2"/>
            </a:endParaRPr>
          </a:p>
          <a:p>
            <a:pPr marL="342900">
              <a:spcBef>
                <a:spcPts val="0"/>
              </a:spcBef>
              <a:spcAft>
                <a:spcPts val="0"/>
              </a:spcAft>
              <a:buFont typeface="Arial" panose="020B0604020202020204" pitchFamily="34" charset="0"/>
              <a:buChar char="•"/>
            </a:pPr>
            <a:r>
              <a:rPr lang="en-US" sz="1850" dirty="0">
                <a:solidFill>
                  <a:schemeClr val="tx1"/>
                </a:solidFill>
              </a:rPr>
              <a:t>Extends the Library’s role</a:t>
            </a:r>
          </a:p>
          <a:p>
            <a:pPr marL="774900" lvl="5">
              <a:buFont typeface="Arial" panose="020B0604020202020204" pitchFamily="34" charset="0"/>
              <a:buChar char="•"/>
            </a:pPr>
            <a:r>
              <a:rPr lang="en-US" sz="1850" dirty="0">
                <a:sym typeface="Wingdings" panose="05000000000000000000" pitchFamily="2" charset="2"/>
              </a:rPr>
              <a:t>Knowledge access  Wellbeing support</a:t>
            </a:r>
            <a:endParaRPr lang="en-AU" sz="1850" dirty="0">
              <a:sym typeface="Wingdings" panose="05000000000000000000" pitchFamily="2" charset="2"/>
            </a:endParaRPr>
          </a:p>
          <a:p>
            <a:pPr marL="342900">
              <a:spcBef>
                <a:spcPts val="0"/>
              </a:spcBef>
              <a:spcAft>
                <a:spcPts val="0"/>
              </a:spcAft>
            </a:pPr>
            <a:br>
              <a:rPr lang="en-AU" sz="1850" dirty="0">
                <a:solidFill>
                  <a:schemeClr val="tx1"/>
                </a:solidFill>
              </a:rPr>
            </a:br>
            <a:r>
              <a:rPr lang="en-AU" sz="1200" i="1" dirty="0">
                <a:solidFill>
                  <a:schemeClr val="tx1"/>
                </a:solidFill>
              </a:rPr>
              <a:t>Patient and consumer partnerships are also a pillar of person-centred care – that is, care that focuses on the relationship between a patient and a clinician, and recognises that trust, mutual respect and sharing of knowledge are needed for the best health outcomes.</a:t>
            </a:r>
          </a:p>
          <a:p>
            <a:pPr marL="342900">
              <a:spcBef>
                <a:spcPts val="0"/>
              </a:spcBef>
              <a:spcAft>
                <a:spcPts val="0"/>
              </a:spcAft>
            </a:pPr>
            <a:endParaRPr lang="en-US" sz="1200" i="1" dirty="0">
              <a:solidFill>
                <a:schemeClr val="tx1"/>
              </a:solidFill>
            </a:endParaRPr>
          </a:p>
          <a:p>
            <a:pPr marL="342900">
              <a:spcBef>
                <a:spcPts val="0"/>
              </a:spcBef>
              <a:spcAft>
                <a:spcPts val="0"/>
              </a:spcAft>
            </a:pPr>
            <a:r>
              <a:rPr lang="en-AU" sz="1200" dirty="0">
                <a:solidFill>
                  <a:schemeClr val="tx1"/>
                </a:solidFill>
              </a:rPr>
              <a:t>(Harding E, Wait S, </a:t>
            </a:r>
            <a:r>
              <a:rPr lang="en-AU" sz="1200" dirty="0" err="1">
                <a:solidFill>
                  <a:schemeClr val="tx1"/>
                </a:solidFill>
              </a:rPr>
              <a:t>Scrutton</a:t>
            </a:r>
            <a:r>
              <a:rPr lang="en-AU" sz="1200" dirty="0">
                <a:solidFill>
                  <a:schemeClr val="tx1"/>
                </a:solidFill>
              </a:rPr>
              <a:t> J. The state of play in person-centred care. London: The Health Policy Partnership; 2015)</a:t>
            </a:r>
            <a:endParaRPr lang="en-AU" sz="1200" i="1" dirty="0"/>
          </a:p>
        </p:txBody>
      </p:sp>
      <p:pic>
        <p:nvPicPr>
          <p:cNvPr id="6" name="Picture Placeholder 5">
            <a:extLst>
              <a:ext uri="{FF2B5EF4-FFF2-40B4-BE49-F238E27FC236}">
                <a16:creationId xmlns:a16="http://schemas.microsoft.com/office/drawing/2014/main" id="{5CEDE65B-50E2-4A65-A4A1-A6539AD497A6}"/>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432" r="1432"/>
          <a:stretch>
            <a:fillRect/>
          </a:stretch>
        </p:blipFill>
        <p:spPr/>
      </p:pic>
    </p:spTree>
    <p:extLst>
      <p:ext uri="{BB962C8B-B14F-4D97-AF65-F5344CB8AC3E}">
        <p14:creationId xmlns:p14="http://schemas.microsoft.com/office/powerpoint/2010/main" val="4063086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084888-16D4-5FF3-AD83-ACFF45E5998A}"/>
              </a:ext>
            </a:extLst>
          </p:cNvPr>
          <p:cNvSpPr>
            <a:spLocks noGrp="1"/>
          </p:cNvSpPr>
          <p:nvPr>
            <p:ph type="sldNum" sz="quarter" idx="12"/>
          </p:nvPr>
        </p:nvSpPr>
        <p:spPr>
          <a:xfrm>
            <a:off x="1314000" y="6534000"/>
            <a:ext cx="1080000" cy="252000"/>
          </a:xfrm>
        </p:spPr>
        <p:txBody>
          <a:bodyPr/>
          <a:lstStyle/>
          <a:p>
            <a:fld id="{A40D6A04-72A8-4475-BF33-DC293242C63C}" type="slidenum">
              <a:rPr lang="en-AU" smtClean="0"/>
              <a:pPr/>
              <a:t>10</a:t>
            </a:fld>
            <a:endParaRPr lang="en-AU" dirty="0"/>
          </a:p>
        </p:txBody>
      </p:sp>
      <p:sp>
        <p:nvSpPr>
          <p:cNvPr id="3" name="Content Placeholder 2">
            <a:extLst>
              <a:ext uri="{FF2B5EF4-FFF2-40B4-BE49-F238E27FC236}">
                <a16:creationId xmlns:a16="http://schemas.microsoft.com/office/drawing/2014/main" id="{E3D91476-334C-5AB8-9854-DF475DCC3642}"/>
              </a:ext>
            </a:extLst>
          </p:cNvPr>
          <p:cNvSpPr>
            <a:spLocks noGrp="1"/>
          </p:cNvSpPr>
          <p:nvPr>
            <p:ph type="body" sz="quarter" idx="14"/>
          </p:nvPr>
        </p:nvSpPr>
        <p:spPr>
          <a:xfrm>
            <a:off x="308920" y="1152525"/>
            <a:ext cx="6045844" cy="5038725"/>
          </a:xfrm>
        </p:spPr>
        <p:txBody>
          <a:bodyPr/>
          <a:lstStyle/>
          <a:p>
            <a:r>
              <a:rPr lang="en-AU" dirty="0"/>
              <a:t>Demonstrating Impact</a:t>
            </a:r>
            <a:br>
              <a:rPr lang="en-AU" dirty="0"/>
            </a:br>
            <a:endParaRPr lang="en-AU" dirty="0"/>
          </a:p>
          <a:p>
            <a:pPr marL="342900">
              <a:spcBef>
                <a:spcPts val="0"/>
              </a:spcBef>
              <a:spcAft>
                <a:spcPts val="0"/>
              </a:spcAft>
              <a:buFont typeface="Arial" panose="020B0604020202020204" pitchFamily="34" charset="0"/>
              <a:buChar char="•"/>
            </a:pPr>
            <a:r>
              <a:rPr lang="en-AU" sz="1850" dirty="0">
                <a:solidFill>
                  <a:schemeClr val="tx1"/>
                </a:solidFill>
              </a:rPr>
              <a:t>55 Patient Libraries</a:t>
            </a:r>
          </a:p>
          <a:p>
            <a:pPr marL="342900">
              <a:spcBef>
                <a:spcPts val="0"/>
              </a:spcBef>
              <a:spcAft>
                <a:spcPts val="0"/>
              </a:spcAft>
              <a:buFont typeface="Arial" panose="020B0604020202020204" pitchFamily="34" charset="0"/>
              <a:buChar char="•"/>
            </a:pPr>
            <a:r>
              <a:rPr lang="en-US" sz="1850" dirty="0">
                <a:solidFill>
                  <a:schemeClr val="tx1"/>
                </a:solidFill>
              </a:rPr>
              <a:t>~4,000 books and magazines</a:t>
            </a:r>
            <a:endParaRPr lang="en-AU" sz="1850" dirty="0">
              <a:solidFill>
                <a:schemeClr val="tx1"/>
              </a:solidFill>
            </a:endParaRPr>
          </a:p>
          <a:p>
            <a:pPr marL="342900">
              <a:spcBef>
                <a:spcPts val="0"/>
              </a:spcBef>
              <a:spcAft>
                <a:spcPts val="0"/>
              </a:spcAft>
              <a:buFont typeface="Arial" panose="020B0604020202020204" pitchFamily="34" charset="0"/>
              <a:buChar char="•"/>
            </a:pPr>
            <a:r>
              <a:rPr lang="en-US" sz="1850" dirty="0">
                <a:solidFill>
                  <a:schemeClr val="tx1"/>
                </a:solidFill>
              </a:rPr>
              <a:t>~1,500 comfort items</a:t>
            </a:r>
          </a:p>
          <a:p>
            <a:pPr marL="342900">
              <a:spcBef>
                <a:spcPts val="0"/>
              </a:spcBef>
              <a:spcAft>
                <a:spcPts val="0"/>
              </a:spcAft>
              <a:buFont typeface="Arial" panose="020B0604020202020204" pitchFamily="34" charset="0"/>
              <a:buChar char="•"/>
            </a:pPr>
            <a:r>
              <a:rPr lang="en-US" sz="1850" dirty="0">
                <a:solidFill>
                  <a:schemeClr val="tx1"/>
                </a:solidFill>
              </a:rPr>
              <a:t>Improved patient engagement/ward culture</a:t>
            </a:r>
          </a:p>
          <a:p>
            <a:pPr marL="342900">
              <a:spcBef>
                <a:spcPts val="0"/>
              </a:spcBef>
              <a:spcAft>
                <a:spcPts val="0"/>
              </a:spcAft>
              <a:buFont typeface="Arial" panose="020B0604020202020204" pitchFamily="34" charset="0"/>
              <a:buChar char="•"/>
            </a:pPr>
            <a:r>
              <a:rPr lang="en-US" sz="1850" dirty="0">
                <a:solidFill>
                  <a:schemeClr val="tx1"/>
                </a:solidFill>
              </a:rPr>
              <a:t>Endorsed entry to 2025 VPH Awards</a:t>
            </a:r>
          </a:p>
          <a:p>
            <a:pPr marL="342900">
              <a:spcBef>
                <a:spcPts val="0"/>
              </a:spcBef>
              <a:spcAft>
                <a:spcPts val="0"/>
              </a:spcAft>
              <a:buFont typeface="Arial" panose="020B0604020202020204" pitchFamily="34" charset="0"/>
              <a:buChar char="•"/>
            </a:pPr>
            <a:r>
              <a:rPr lang="en-US" sz="1850" dirty="0">
                <a:solidFill>
                  <a:schemeClr val="tx1"/>
                </a:solidFill>
              </a:rPr>
              <a:t>Quarterly report to S2 Committee</a:t>
            </a:r>
          </a:p>
          <a:p>
            <a:pPr marL="342900">
              <a:spcBef>
                <a:spcPts val="0"/>
              </a:spcBef>
              <a:spcAft>
                <a:spcPts val="0"/>
              </a:spcAft>
              <a:buFont typeface="Arial" panose="020B0604020202020204" pitchFamily="34" charset="0"/>
              <a:buChar char="•"/>
            </a:pPr>
            <a:r>
              <a:rPr lang="en-US" sz="1850" dirty="0">
                <a:solidFill>
                  <a:schemeClr val="tx1"/>
                </a:solidFill>
              </a:rPr>
              <a:t>Differs from volunteer led model</a:t>
            </a:r>
            <a:endParaRPr lang="en-AU" sz="1850" dirty="0">
              <a:solidFill>
                <a:schemeClr val="tx1"/>
              </a:solidFill>
            </a:endParaRPr>
          </a:p>
          <a:p>
            <a:pPr marL="774900" lvl="5">
              <a:buFont typeface="Arial" panose="020B0604020202020204" pitchFamily="34" charset="0"/>
              <a:buChar char="•"/>
            </a:pPr>
            <a:r>
              <a:rPr lang="en-US" sz="1850" dirty="0">
                <a:solidFill>
                  <a:schemeClr val="tx1"/>
                </a:solidFill>
                <a:sym typeface="Wingdings" panose="05000000000000000000" pitchFamily="2" charset="2"/>
              </a:rPr>
              <a:t>Impact led and responsive</a:t>
            </a:r>
          </a:p>
          <a:p>
            <a:pPr marL="774900" lvl="5">
              <a:buFont typeface="Arial" panose="020B0604020202020204" pitchFamily="34" charset="0"/>
              <a:buChar char="•"/>
            </a:pPr>
            <a:r>
              <a:rPr lang="en-US" sz="1850" dirty="0">
                <a:sym typeface="Wingdings" panose="05000000000000000000" pitchFamily="2" charset="2"/>
              </a:rPr>
              <a:t>Strengthens relationships between consumers/clinical staff</a:t>
            </a:r>
            <a:endParaRPr lang="en-US" sz="1850" dirty="0">
              <a:solidFill>
                <a:schemeClr val="tx1"/>
              </a:solidFill>
            </a:endParaRPr>
          </a:p>
          <a:p>
            <a:pPr marL="342900">
              <a:spcBef>
                <a:spcPts val="0"/>
              </a:spcBef>
              <a:spcAft>
                <a:spcPts val="0"/>
              </a:spcAft>
              <a:buFont typeface="Arial" panose="020B0604020202020204" pitchFamily="34" charset="0"/>
              <a:buChar char="•"/>
            </a:pPr>
            <a:r>
              <a:rPr lang="en-US" sz="1850" dirty="0">
                <a:solidFill>
                  <a:schemeClr val="tx1"/>
                </a:solidFill>
              </a:rPr>
              <a:t>Demonstrated cost savings</a:t>
            </a:r>
            <a:endParaRPr lang="en-AU" sz="1850" dirty="0">
              <a:solidFill>
                <a:schemeClr val="tx1"/>
              </a:solidFill>
            </a:endParaRPr>
          </a:p>
          <a:p>
            <a:pPr marL="774900" lvl="5">
              <a:buFont typeface="Arial" panose="020B0604020202020204" pitchFamily="34" charset="0"/>
              <a:buChar char="•"/>
            </a:pPr>
            <a:r>
              <a:rPr lang="en-US" sz="1850" dirty="0">
                <a:sym typeface="Wingdings" panose="05000000000000000000" pitchFamily="2" charset="2"/>
              </a:rPr>
              <a:t>~$280,000</a:t>
            </a:r>
          </a:p>
          <a:p>
            <a:pPr marL="342900">
              <a:spcBef>
                <a:spcPts val="0"/>
              </a:spcBef>
              <a:spcAft>
                <a:spcPts val="0"/>
              </a:spcAft>
            </a:pPr>
            <a:br>
              <a:rPr lang="en-AU" sz="1850" dirty="0">
                <a:solidFill>
                  <a:schemeClr val="tx1"/>
                </a:solidFill>
              </a:rPr>
            </a:br>
            <a:endParaRPr lang="en-AU" dirty="0"/>
          </a:p>
        </p:txBody>
      </p:sp>
      <p:pic>
        <p:nvPicPr>
          <p:cNvPr id="10" name="Picture Placeholder 9">
            <a:extLst>
              <a:ext uri="{FF2B5EF4-FFF2-40B4-BE49-F238E27FC236}">
                <a16:creationId xmlns:a16="http://schemas.microsoft.com/office/drawing/2014/main" id="{9EE65A3D-BFF0-40B3-8CBF-EDEE26D62F1C}"/>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3005" r="13005"/>
          <a:stretch>
            <a:fillRect/>
          </a:stretch>
        </p:blipFill>
        <p:spPr/>
      </p:pic>
    </p:spTree>
    <p:extLst>
      <p:ext uri="{BB962C8B-B14F-4D97-AF65-F5344CB8AC3E}">
        <p14:creationId xmlns:p14="http://schemas.microsoft.com/office/powerpoint/2010/main" val="1210314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5">
            <a:extLst>
              <a:ext uri="{FF2B5EF4-FFF2-40B4-BE49-F238E27FC236}">
                <a16:creationId xmlns:a16="http://schemas.microsoft.com/office/drawing/2014/main" id="{DE4CD129-AA0A-46FC-96CE-6702B36402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4742" y="1269999"/>
            <a:ext cx="4770185" cy="4876799"/>
          </a:xfrm>
          <a:custGeom>
            <a:avLst/>
            <a:gdLst>
              <a:gd name="connsiteX0" fmla="*/ 0 w 4737227"/>
              <a:gd name="connsiteY0" fmla="*/ 0 h 4876800"/>
              <a:gd name="connsiteX1" fmla="*/ 3213227 w 4737227"/>
              <a:gd name="connsiteY1" fmla="*/ 0 h 4876800"/>
              <a:gd name="connsiteX2" fmla="*/ 4737227 w 4737227"/>
              <a:gd name="connsiteY2" fmla="*/ 1524000 h 4876800"/>
              <a:gd name="connsiteX3" fmla="*/ 4737227 w 4737227"/>
              <a:gd name="connsiteY3" fmla="*/ 4876800 h 4876800"/>
              <a:gd name="connsiteX4" fmla="*/ 1524000 w 4737227"/>
              <a:gd name="connsiteY4" fmla="*/ 4876800 h 4876800"/>
              <a:gd name="connsiteX5" fmla="*/ 0 w 4737227"/>
              <a:gd name="connsiteY5" fmla="*/ 3352800 h 487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37227" h="4876800">
                <a:moveTo>
                  <a:pt x="0" y="0"/>
                </a:moveTo>
                <a:lnTo>
                  <a:pt x="3213227" y="0"/>
                </a:lnTo>
                <a:cubicBezTo>
                  <a:pt x="4054856" y="0"/>
                  <a:pt x="4737227" y="682371"/>
                  <a:pt x="4737227" y="1524000"/>
                </a:cubicBezTo>
                <a:lnTo>
                  <a:pt x="4737227" y="4876800"/>
                </a:lnTo>
                <a:lnTo>
                  <a:pt x="1524000" y="4876800"/>
                </a:lnTo>
                <a:cubicBezTo>
                  <a:pt x="682371" y="4876800"/>
                  <a:pt x="0" y="4194429"/>
                  <a:pt x="0" y="3352800"/>
                </a:cubicBezTo>
                <a:close/>
              </a:path>
            </a:pathLst>
          </a:custGeom>
          <a:solidFill>
            <a:schemeClr val="bg1"/>
          </a:solidFill>
        </p:spPr>
      </p:pic>
      <p:sp>
        <p:nvSpPr>
          <p:cNvPr id="5" name="Slide Number Placeholder 4">
            <a:extLst>
              <a:ext uri="{FF2B5EF4-FFF2-40B4-BE49-F238E27FC236}">
                <a16:creationId xmlns:a16="http://schemas.microsoft.com/office/drawing/2014/main" id="{A8084888-16D4-5FF3-AD83-ACFF45E5998A}"/>
              </a:ext>
            </a:extLst>
          </p:cNvPr>
          <p:cNvSpPr>
            <a:spLocks noGrp="1"/>
          </p:cNvSpPr>
          <p:nvPr>
            <p:ph type="sldNum" sz="quarter" idx="12"/>
          </p:nvPr>
        </p:nvSpPr>
        <p:spPr>
          <a:xfrm>
            <a:off x="1314000" y="6534000"/>
            <a:ext cx="1080000" cy="252000"/>
          </a:xfrm>
        </p:spPr>
        <p:txBody>
          <a:bodyPr/>
          <a:lstStyle/>
          <a:p>
            <a:fld id="{A40D6A04-72A8-4475-BF33-DC293242C63C}" type="slidenum">
              <a:rPr lang="en-AU" smtClean="0"/>
              <a:pPr/>
              <a:t>11</a:t>
            </a:fld>
            <a:endParaRPr lang="en-AU" dirty="0"/>
          </a:p>
        </p:txBody>
      </p:sp>
      <p:sp>
        <p:nvSpPr>
          <p:cNvPr id="3" name="Content Placeholder 2">
            <a:extLst>
              <a:ext uri="{FF2B5EF4-FFF2-40B4-BE49-F238E27FC236}">
                <a16:creationId xmlns:a16="http://schemas.microsoft.com/office/drawing/2014/main" id="{E3D91476-334C-5AB8-9854-DF475DCC3642}"/>
              </a:ext>
            </a:extLst>
          </p:cNvPr>
          <p:cNvSpPr>
            <a:spLocks noGrp="1"/>
          </p:cNvSpPr>
          <p:nvPr>
            <p:ph type="body" sz="quarter" idx="14"/>
          </p:nvPr>
        </p:nvSpPr>
        <p:spPr>
          <a:xfrm>
            <a:off x="308920" y="1152525"/>
            <a:ext cx="6045844" cy="5038725"/>
          </a:xfrm>
        </p:spPr>
        <p:txBody>
          <a:bodyPr/>
          <a:lstStyle/>
          <a:p>
            <a:r>
              <a:rPr lang="en-AU" dirty="0"/>
              <a:t>Lessons Learned</a:t>
            </a:r>
            <a:br>
              <a:rPr lang="en-AU" dirty="0"/>
            </a:br>
            <a:endParaRPr lang="en-AU" dirty="0"/>
          </a:p>
          <a:p>
            <a:pPr marL="342900">
              <a:spcBef>
                <a:spcPts val="0"/>
              </a:spcBef>
              <a:spcAft>
                <a:spcPts val="0"/>
              </a:spcAft>
              <a:buFont typeface="Arial" panose="020B0604020202020204" pitchFamily="34" charset="0"/>
              <a:buChar char="•"/>
            </a:pPr>
            <a:r>
              <a:rPr lang="en-AU" sz="1850" dirty="0">
                <a:solidFill>
                  <a:schemeClr val="tx1"/>
                </a:solidFill>
              </a:rPr>
              <a:t>Start small, build trust</a:t>
            </a:r>
          </a:p>
          <a:p>
            <a:pPr marL="342900">
              <a:spcBef>
                <a:spcPts val="0"/>
              </a:spcBef>
              <a:spcAft>
                <a:spcPts val="0"/>
              </a:spcAft>
              <a:buFont typeface="Arial" panose="020B0604020202020204" pitchFamily="34" charset="0"/>
              <a:buChar char="•"/>
            </a:pPr>
            <a:r>
              <a:rPr lang="en-US" sz="1850" dirty="0">
                <a:solidFill>
                  <a:schemeClr val="tx1"/>
                </a:solidFill>
              </a:rPr>
              <a:t>Establish governance early</a:t>
            </a:r>
          </a:p>
          <a:p>
            <a:pPr marL="342900">
              <a:spcBef>
                <a:spcPts val="0"/>
              </a:spcBef>
              <a:spcAft>
                <a:spcPts val="0"/>
              </a:spcAft>
              <a:buFont typeface="Arial" panose="020B0604020202020204" pitchFamily="34" charset="0"/>
              <a:buChar char="•"/>
            </a:pPr>
            <a:r>
              <a:rPr lang="en-US" sz="1850" dirty="0">
                <a:solidFill>
                  <a:schemeClr val="tx1"/>
                </a:solidFill>
              </a:rPr>
              <a:t>Harness community enthusiasm</a:t>
            </a:r>
          </a:p>
          <a:p>
            <a:pPr marL="342900">
              <a:spcBef>
                <a:spcPts val="0"/>
              </a:spcBef>
              <a:spcAft>
                <a:spcPts val="0"/>
              </a:spcAft>
              <a:buFont typeface="Arial" panose="020B0604020202020204" pitchFamily="34" charset="0"/>
              <a:buChar char="•"/>
            </a:pPr>
            <a:r>
              <a:rPr lang="en-US" sz="1850" dirty="0">
                <a:solidFill>
                  <a:schemeClr val="tx1"/>
                </a:solidFill>
              </a:rPr>
              <a:t>Make the work visible</a:t>
            </a:r>
          </a:p>
          <a:p>
            <a:pPr marL="342900">
              <a:spcBef>
                <a:spcPts val="0"/>
              </a:spcBef>
              <a:spcAft>
                <a:spcPts val="0"/>
              </a:spcAft>
              <a:buFont typeface="Arial" panose="020B0604020202020204" pitchFamily="34" charset="0"/>
              <a:buChar char="•"/>
            </a:pPr>
            <a:r>
              <a:rPr lang="en-US" sz="1850" dirty="0">
                <a:solidFill>
                  <a:schemeClr val="tx1"/>
                </a:solidFill>
              </a:rPr>
              <a:t>Stay responsive to feedback</a:t>
            </a:r>
          </a:p>
          <a:p>
            <a:pPr marL="774900" lvl="5">
              <a:buFont typeface="Arial" panose="020B0604020202020204" pitchFamily="34" charset="0"/>
              <a:buChar char="•"/>
            </a:pPr>
            <a:r>
              <a:rPr lang="en-US" sz="1850" dirty="0">
                <a:sym typeface="Wingdings" panose="05000000000000000000" pitchFamily="2" charset="2"/>
              </a:rPr>
              <a:t>Exclusion of potential trigger books</a:t>
            </a:r>
          </a:p>
          <a:p>
            <a:pPr marL="774900" lvl="5">
              <a:buFont typeface="Arial" panose="020B0604020202020204" pitchFamily="34" charset="0"/>
              <a:buChar char="•"/>
            </a:pPr>
            <a:r>
              <a:rPr lang="en-US" sz="1850" dirty="0">
                <a:sym typeface="Wingdings" panose="05000000000000000000" pitchFamily="2" charset="2"/>
              </a:rPr>
              <a:t>Softcover only for safety</a:t>
            </a:r>
          </a:p>
          <a:p>
            <a:pPr marL="774900" lvl="5">
              <a:buFont typeface="Arial" panose="020B0604020202020204" pitchFamily="34" charset="0"/>
              <a:buChar char="•"/>
            </a:pPr>
            <a:r>
              <a:rPr lang="en-US" sz="1850" dirty="0">
                <a:sym typeface="Wingdings" panose="05000000000000000000" pitchFamily="2" charset="2"/>
              </a:rPr>
              <a:t>Easy readers for low English literacy</a:t>
            </a:r>
          </a:p>
          <a:p>
            <a:pPr marL="342900">
              <a:spcBef>
                <a:spcPts val="0"/>
              </a:spcBef>
              <a:spcAft>
                <a:spcPts val="0"/>
              </a:spcAft>
              <a:buFont typeface="Arial" panose="020B0604020202020204" pitchFamily="34" charset="0"/>
              <a:buChar char="•"/>
            </a:pPr>
            <a:r>
              <a:rPr lang="en-US" sz="1850" dirty="0">
                <a:solidFill>
                  <a:schemeClr val="tx1"/>
                </a:solidFill>
              </a:rPr>
              <a:t>Never assume</a:t>
            </a:r>
          </a:p>
          <a:p>
            <a:pPr marL="342900">
              <a:spcBef>
                <a:spcPts val="0"/>
              </a:spcBef>
              <a:spcAft>
                <a:spcPts val="0"/>
              </a:spcAft>
              <a:buFont typeface="Arial" panose="020B0604020202020204" pitchFamily="34" charset="0"/>
              <a:buChar char="•"/>
            </a:pPr>
            <a:r>
              <a:rPr lang="en-US" sz="1850" dirty="0">
                <a:solidFill>
                  <a:schemeClr val="tx1"/>
                </a:solidFill>
              </a:rPr>
              <a:t>Don’t be afraid to lead</a:t>
            </a:r>
          </a:p>
          <a:p>
            <a:pPr marL="774900" lvl="5">
              <a:buFont typeface="Arial" panose="020B0604020202020204" pitchFamily="34" charset="0"/>
              <a:buChar char="•"/>
            </a:pPr>
            <a:endParaRPr lang="en-US" sz="1850" dirty="0">
              <a:sym typeface="Wingdings" panose="05000000000000000000" pitchFamily="2" charset="2"/>
            </a:endParaRPr>
          </a:p>
          <a:p>
            <a:pPr marL="774900" lvl="5">
              <a:buFont typeface="Arial" panose="020B0604020202020204" pitchFamily="34" charset="0"/>
              <a:buChar char="•"/>
            </a:pPr>
            <a:endParaRPr lang="en-US" sz="1850" dirty="0">
              <a:sym typeface="Wingdings" panose="05000000000000000000" pitchFamily="2" charset="2"/>
            </a:endParaRPr>
          </a:p>
          <a:p>
            <a:pPr marL="558900" lvl="5" indent="0">
              <a:buNone/>
            </a:pPr>
            <a:endParaRPr lang="en-US" sz="1850" dirty="0">
              <a:sym typeface="Wingdings" panose="05000000000000000000" pitchFamily="2" charset="2"/>
            </a:endParaRPr>
          </a:p>
          <a:p>
            <a:pPr marL="342900">
              <a:spcBef>
                <a:spcPts val="0"/>
              </a:spcBef>
              <a:spcAft>
                <a:spcPts val="0"/>
              </a:spcAft>
            </a:pPr>
            <a:br>
              <a:rPr lang="en-AU" sz="1850" dirty="0">
                <a:solidFill>
                  <a:schemeClr val="tx1"/>
                </a:solidFill>
              </a:rPr>
            </a:br>
            <a:endParaRPr lang="en-AU" dirty="0"/>
          </a:p>
        </p:txBody>
      </p:sp>
      <p:pic>
        <p:nvPicPr>
          <p:cNvPr id="21" name="Picture Placeholder 20">
            <a:extLst>
              <a:ext uri="{FF2B5EF4-FFF2-40B4-BE49-F238E27FC236}">
                <a16:creationId xmlns:a16="http://schemas.microsoft.com/office/drawing/2014/main" id="{C98739ED-B995-4075-84A5-F7B6D369557B}"/>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3510" r="3510"/>
          <a:stretch>
            <a:fillRect/>
          </a:stretch>
        </p:blipFill>
        <p:spPr/>
      </p:pic>
    </p:spTree>
    <p:extLst>
      <p:ext uri="{BB962C8B-B14F-4D97-AF65-F5344CB8AC3E}">
        <p14:creationId xmlns:p14="http://schemas.microsoft.com/office/powerpoint/2010/main" val="2900601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5">
            <a:extLst>
              <a:ext uri="{FF2B5EF4-FFF2-40B4-BE49-F238E27FC236}">
                <a16:creationId xmlns:a16="http://schemas.microsoft.com/office/drawing/2014/main" id="{DE4CD129-AA0A-46FC-96CE-6702B36402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4742" y="1269999"/>
            <a:ext cx="4770185" cy="4876799"/>
          </a:xfrm>
          <a:custGeom>
            <a:avLst/>
            <a:gdLst>
              <a:gd name="connsiteX0" fmla="*/ 0 w 4737227"/>
              <a:gd name="connsiteY0" fmla="*/ 0 h 4876800"/>
              <a:gd name="connsiteX1" fmla="*/ 3213227 w 4737227"/>
              <a:gd name="connsiteY1" fmla="*/ 0 h 4876800"/>
              <a:gd name="connsiteX2" fmla="*/ 4737227 w 4737227"/>
              <a:gd name="connsiteY2" fmla="*/ 1524000 h 4876800"/>
              <a:gd name="connsiteX3" fmla="*/ 4737227 w 4737227"/>
              <a:gd name="connsiteY3" fmla="*/ 4876800 h 4876800"/>
              <a:gd name="connsiteX4" fmla="*/ 1524000 w 4737227"/>
              <a:gd name="connsiteY4" fmla="*/ 4876800 h 4876800"/>
              <a:gd name="connsiteX5" fmla="*/ 0 w 4737227"/>
              <a:gd name="connsiteY5" fmla="*/ 3352800 h 487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37227" h="4876800">
                <a:moveTo>
                  <a:pt x="0" y="0"/>
                </a:moveTo>
                <a:lnTo>
                  <a:pt x="3213227" y="0"/>
                </a:lnTo>
                <a:cubicBezTo>
                  <a:pt x="4054856" y="0"/>
                  <a:pt x="4737227" y="682371"/>
                  <a:pt x="4737227" y="1524000"/>
                </a:cubicBezTo>
                <a:lnTo>
                  <a:pt x="4737227" y="4876800"/>
                </a:lnTo>
                <a:lnTo>
                  <a:pt x="1524000" y="4876800"/>
                </a:lnTo>
                <a:cubicBezTo>
                  <a:pt x="682371" y="4876800"/>
                  <a:pt x="0" y="4194429"/>
                  <a:pt x="0" y="3352800"/>
                </a:cubicBezTo>
                <a:close/>
              </a:path>
            </a:pathLst>
          </a:custGeom>
          <a:solidFill>
            <a:schemeClr val="bg1"/>
          </a:solidFill>
        </p:spPr>
      </p:pic>
      <p:sp>
        <p:nvSpPr>
          <p:cNvPr id="5" name="Slide Number Placeholder 4">
            <a:extLst>
              <a:ext uri="{FF2B5EF4-FFF2-40B4-BE49-F238E27FC236}">
                <a16:creationId xmlns:a16="http://schemas.microsoft.com/office/drawing/2014/main" id="{A8084888-16D4-5FF3-AD83-ACFF45E5998A}"/>
              </a:ext>
            </a:extLst>
          </p:cNvPr>
          <p:cNvSpPr>
            <a:spLocks noGrp="1"/>
          </p:cNvSpPr>
          <p:nvPr>
            <p:ph type="sldNum" sz="quarter" idx="12"/>
          </p:nvPr>
        </p:nvSpPr>
        <p:spPr>
          <a:xfrm>
            <a:off x="1314000" y="6534000"/>
            <a:ext cx="1080000" cy="252000"/>
          </a:xfrm>
        </p:spPr>
        <p:txBody>
          <a:bodyPr/>
          <a:lstStyle/>
          <a:p>
            <a:fld id="{A40D6A04-72A8-4475-BF33-DC293242C63C}" type="slidenum">
              <a:rPr lang="en-AU" smtClean="0"/>
              <a:pPr/>
              <a:t>12</a:t>
            </a:fld>
            <a:endParaRPr lang="en-AU" dirty="0"/>
          </a:p>
        </p:txBody>
      </p:sp>
      <p:sp>
        <p:nvSpPr>
          <p:cNvPr id="3" name="Content Placeholder 2">
            <a:extLst>
              <a:ext uri="{FF2B5EF4-FFF2-40B4-BE49-F238E27FC236}">
                <a16:creationId xmlns:a16="http://schemas.microsoft.com/office/drawing/2014/main" id="{E3D91476-334C-5AB8-9854-DF475DCC3642}"/>
              </a:ext>
            </a:extLst>
          </p:cNvPr>
          <p:cNvSpPr>
            <a:spLocks noGrp="1"/>
          </p:cNvSpPr>
          <p:nvPr>
            <p:ph type="body" sz="quarter" idx="14"/>
          </p:nvPr>
        </p:nvSpPr>
        <p:spPr>
          <a:xfrm>
            <a:off x="308920" y="1152525"/>
            <a:ext cx="6045844" cy="5038725"/>
          </a:xfrm>
        </p:spPr>
        <p:txBody>
          <a:bodyPr/>
          <a:lstStyle/>
          <a:p>
            <a:r>
              <a:rPr lang="en-AU" dirty="0"/>
              <a:t>Next Steps</a:t>
            </a:r>
            <a:br>
              <a:rPr lang="en-AU" dirty="0"/>
            </a:br>
            <a:endParaRPr lang="en-AU" dirty="0"/>
          </a:p>
          <a:p>
            <a:pPr marL="342900">
              <a:spcBef>
                <a:spcPts val="0"/>
              </a:spcBef>
              <a:spcAft>
                <a:spcPts val="0"/>
              </a:spcAft>
              <a:buFont typeface="Arial" panose="020B0604020202020204" pitchFamily="34" charset="0"/>
              <a:buChar char="•"/>
            </a:pPr>
            <a:r>
              <a:rPr lang="en-US" sz="1850" dirty="0">
                <a:solidFill>
                  <a:schemeClr val="tx1"/>
                </a:solidFill>
              </a:rPr>
              <a:t>Continue expanding to other sites/areas</a:t>
            </a:r>
          </a:p>
          <a:p>
            <a:pPr marL="774900" lvl="5">
              <a:buFont typeface="Arial" panose="020B0604020202020204" pitchFamily="34" charset="0"/>
              <a:buChar char="•"/>
            </a:pPr>
            <a:r>
              <a:rPr lang="en-US" sz="1850" dirty="0">
                <a:sym typeface="Wingdings" panose="05000000000000000000" pitchFamily="2" charset="2"/>
              </a:rPr>
              <a:t>Craigieburn </a:t>
            </a:r>
          </a:p>
          <a:p>
            <a:pPr marL="774900" lvl="5">
              <a:buFont typeface="Arial" panose="020B0604020202020204" pitchFamily="34" charset="0"/>
              <a:buChar char="•"/>
            </a:pPr>
            <a:r>
              <a:rPr lang="en-US" sz="1850" dirty="0">
                <a:sym typeface="Wingdings" panose="05000000000000000000" pitchFamily="2" charset="2"/>
              </a:rPr>
              <a:t>Pathology</a:t>
            </a:r>
          </a:p>
          <a:p>
            <a:pPr marL="342900">
              <a:spcBef>
                <a:spcPts val="0"/>
              </a:spcBef>
              <a:spcAft>
                <a:spcPts val="0"/>
              </a:spcAft>
              <a:buFont typeface="Arial" panose="020B0604020202020204" pitchFamily="34" charset="0"/>
              <a:buChar char="•"/>
            </a:pPr>
            <a:r>
              <a:rPr lang="en-US" sz="1850" dirty="0">
                <a:solidFill>
                  <a:schemeClr val="tx1"/>
                </a:solidFill>
              </a:rPr>
              <a:t>G</a:t>
            </a:r>
            <a:r>
              <a:rPr lang="en-AU" sz="1850" dirty="0">
                <a:solidFill>
                  <a:schemeClr val="tx1"/>
                </a:solidFill>
              </a:rPr>
              <a:t>P Resource Sheets</a:t>
            </a:r>
          </a:p>
          <a:p>
            <a:pPr marL="342900">
              <a:spcBef>
                <a:spcPts val="0"/>
              </a:spcBef>
              <a:spcAft>
                <a:spcPts val="0"/>
              </a:spcAft>
              <a:buFont typeface="Arial" panose="020B0604020202020204" pitchFamily="34" charset="0"/>
              <a:buChar char="•"/>
            </a:pPr>
            <a:r>
              <a:rPr lang="en-US" sz="1850" dirty="0">
                <a:solidFill>
                  <a:schemeClr val="tx1"/>
                </a:solidFill>
              </a:rPr>
              <a:t>Read Aloud Library</a:t>
            </a:r>
          </a:p>
          <a:p>
            <a:pPr marL="342900">
              <a:spcBef>
                <a:spcPts val="0"/>
              </a:spcBef>
              <a:spcAft>
                <a:spcPts val="0"/>
              </a:spcAft>
              <a:buFont typeface="Arial" panose="020B0604020202020204" pitchFamily="34" charset="0"/>
              <a:buChar char="•"/>
            </a:pPr>
            <a:r>
              <a:rPr lang="en-US" sz="1850" dirty="0">
                <a:solidFill>
                  <a:schemeClr val="tx1"/>
                </a:solidFill>
              </a:rPr>
              <a:t>Picture book translation</a:t>
            </a:r>
          </a:p>
          <a:p>
            <a:pPr marL="774900" lvl="5">
              <a:buFont typeface="Arial" panose="020B0604020202020204" pitchFamily="34" charset="0"/>
              <a:buChar char="•"/>
            </a:pPr>
            <a:endParaRPr lang="en-US" sz="1850" dirty="0">
              <a:sym typeface="Wingdings" panose="05000000000000000000" pitchFamily="2" charset="2"/>
            </a:endParaRPr>
          </a:p>
          <a:p>
            <a:pPr marL="774900" lvl="5">
              <a:buFont typeface="Arial" panose="020B0604020202020204" pitchFamily="34" charset="0"/>
              <a:buChar char="•"/>
            </a:pPr>
            <a:endParaRPr lang="en-US" sz="1850" dirty="0">
              <a:sym typeface="Wingdings" panose="05000000000000000000" pitchFamily="2" charset="2"/>
            </a:endParaRPr>
          </a:p>
          <a:p>
            <a:pPr marL="558900" lvl="5" indent="0">
              <a:buNone/>
            </a:pPr>
            <a:endParaRPr lang="en-US" sz="1850" dirty="0">
              <a:sym typeface="Wingdings" panose="05000000000000000000" pitchFamily="2" charset="2"/>
            </a:endParaRPr>
          </a:p>
          <a:p>
            <a:pPr marL="342900">
              <a:spcBef>
                <a:spcPts val="0"/>
              </a:spcBef>
              <a:spcAft>
                <a:spcPts val="0"/>
              </a:spcAft>
            </a:pPr>
            <a:br>
              <a:rPr lang="en-AU" sz="1850" dirty="0">
                <a:solidFill>
                  <a:schemeClr val="tx1"/>
                </a:solidFill>
              </a:rPr>
            </a:br>
            <a:endParaRPr lang="en-AU" dirty="0"/>
          </a:p>
        </p:txBody>
      </p:sp>
      <p:pic>
        <p:nvPicPr>
          <p:cNvPr id="9" name="Picture Placeholder 8">
            <a:extLst>
              <a:ext uri="{FF2B5EF4-FFF2-40B4-BE49-F238E27FC236}">
                <a16:creationId xmlns:a16="http://schemas.microsoft.com/office/drawing/2014/main" id="{CB06888A-752E-4708-821D-8606852B5447}"/>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9406" b="9406"/>
          <a:stretch>
            <a:fillRect/>
          </a:stretch>
        </p:blipFill>
        <p:spPr/>
      </p:pic>
    </p:spTree>
    <p:extLst>
      <p:ext uri="{BB962C8B-B14F-4D97-AF65-F5344CB8AC3E}">
        <p14:creationId xmlns:p14="http://schemas.microsoft.com/office/powerpoint/2010/main" val="30039356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F88FEE0-E26C-7152-2F4E-D4E01934105A}"/>
              </a:ext>
            </a:extLst>
          </p:cNvPr>
          <p:cNvSpPr>
            <a:spLocks noGrp="1"/>
          </p:cNvSpPr>
          <p:nvPr>
            <p:ph type="body" sz="quarter" idx="12"/>
          </p:nvPr>
        </p:nvSpPr>
        <p:spPr>
          <a:xfrm>
            <a:off x="1386000" y="5256000"/>
            <a:ext cx="7200000" cy="720000"/>
          </a:xfrm>
        </p:spPr>
        <p:txBody>
          <a:bodyPr/>
          <a:lstStyle/>
          <a:p>
            <a:r>
              <a:rPr lang="en-AU" dirty="0"/>
              <a:t>www.nh.org.au</a:t>
            </a:r>
          </a:p>
        </p:txBody>
      </p:sp>
      <p:sp>
        <p:nvSpPr>
          <p:cNvPr id="3" name="Rectangle 2">
            <a:extLst>
              <a:ext uri="{FF2B5EF4-FFF2-40B4-BE49-F238E27FC236}">
                <a16:creationId xmlns:a16="http://schemas.microsoft.com/office/drawing/2014/main" id="{D1E6A1BD-151B-4DCC-AD94-B2262930B97E}"/>
              </a:ext>
            </a:extLst>
          </p:cNvPr>
          <p:cNvSpPr/>
          <p:nvPr/>
        </p:nvSpPr>
        <p:spPr>
          <a:xfrm>
            <a:off x="4576449" y="2983044"/>
            <a:ext cx="3039102" cy="891911"/>
          </a:xfrm>
          <a:prstGeom prst="rect">
            <a:avLst/>
          </a:prstGeom>
        </p:spPr>
        <p:txBody>
          <a:bodyPr wrap="none">
            <a:spAutoFit/>
          </a:bodyPr>
          <a:lstStyle/>
          <a:p>
            <a:r>
              <a:rPr lang="en-AU" sz="4800" b="1" spc="0" dirty="0">
                <a:solidFill>
                  <a:schemeClr val="bg1"/>
                </a:solidFill>
                <a:latin typeface="+mj-lt"/>
              </a:rPr>
              <a:t>Questions?</a:t>
            </a:r>
          </a:p>
        </p:txBody>
      </p:sp>
    </p:spTree>
    <p:extLst>
      <p:ext uri="{BB962C8B-B14F-4D97-AF65-F5344CB8AC3E}">
        <p14:creationId xmlns:p14="http://schemas.microsoft.com/office/powerpoint/2010/main" val="3471638990"/>
      </p:ext>
    </p:extLst>
  </p:cSld>
  <p:clrMapOvr>
    <a:masterClrMapping/>
  </p:clrMapOvr>
</p:sld>
</file>

<file path=ppt/theme/theme1.xml><?xml version="1.0" encoding="utf-8"?>
<a:theme xmlns:a="http://schemas.openxmlformats.org/drawingml/2006/main" name="Northern Health Theme">
  <a:themeElements>
    <a:clrScheme name="Northern Health">
      <a:dk1>
        <a:srgbClr val="414042"/>
      </a:dk1>
      <a:lt1>
        <a:sysClr val="window" lastClr="FFFFFF"/>
      </a:lt1>
      <a:dk2>
        <a:srgbClr val="000000"/>
      </a:dk2>
      <a:lt2>
        <a:srgbClr val="F5F5EF"/>
      </a:lt2>
      <a:accent1>
        <a:srgbClr val="1A5DAA"/>
      </a:accent1>
      <a:accent2>
        <a:srgbClr val="FBB04C"/>
      </a:accent2>
      <a:accent3>
        <a:srgbClr val="7ED8FF"/>
      </a:accent3>
      <a:accent4>
        <a:srgbClr val="AEE9E0"/>
      </a:accent4>
      <a:accent5>
        <a:srgbClr val="63666B"/>
      </a:accent5>
      <a:accent6>
        <a:srgbClr val="F5F5EF"/>
      </a:accent6>
      <a:hlink>
        <a:srgbClr val="1A5DAA"/>
      </a:hlink>
      <a:folHlink>
        <a:srgbClr val="96607D"/>
      </a:folHlink>
    </a:clrScheme>
    <a:fontScheme name="Northern Health">
      <a:majorFont>
        <a:latin typeface="Inter"/>
        <a:ea typeface=""/>
        <a:cs typeface=""/>
      </a:majorFont>
      <a:minorFont>
        <a:latin typeface="Inter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Northern Health Generic PPT Template.potx" id="{E5C045D7-3AAA-4FDD-8C31-10D9088822AF}" vid="{5AE2B307-6AC5-49EE-8BAC-3617C933EF2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76BEC1BC780A42889A05064D97DDAA" ma:contentTypeVersion="13" ma:contentTypeDescription="Create a new document." ma:contentTypeScope="" ma:versionID="f27ad6d6512f01a6f725b23964e878fa">
  <xsd:schema xmlns:xsd="http://www.w3.org/2001/XMLSchema" xmlns:xs="http://www.w3.org/2001/XMLSchema" xmlns:p="http://schemas.microsoft.com/office/2006/metadata/properties" xmlns:ns3="4d65fca1-96b6-46d9-8c10-0cc7facb556f" xmlns:ns4="9fa08546-051e-4cc3-9643-ce7909ab81b1" targetNamespace="http://schemas.microsoft.com/office/2006/metadata/properties" ma:root="true" ma:fieldsID="089164ba62dd8b757515a94c9bfc9516" ns3:_="" ns4:_="">
    <xsd:import namespace="4d65fca1-96b6-46d9-8c10-0cc7facb556f"/>
    <xsd:import namespace="9fa08546-051e-4cc3-9643-ce7909ab81b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SearchProperties" minOccurs="0"/>
                <xsd:element ref="ns4:MediaServiceDateTaken" minOccurs="0"/>
                <xsd:element ref="ns4:MediaServiceObjectDetectorVersions" minOccurs="0"/>
                <xsd:element ref="ns4:MediaServiceSystemTags" minOccurs="0"/>
                <xsd:element ref="ns4:MediaServiceOCR" minOccurs="0"/>
                <xsd:element ref="ns4:MediaServiceGenerationTime" minOccurs="0"/>
                <xsd:element ref="ns4:MediaServiceEventHashCode" minOccurs="0"/>
                <xsd:element ref="ns4: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65fca1-96b6-46d9-8c10-0cc7facb556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fa08546-051e-4cc3-9643-ce7909ab81b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ystemTags" ma:index="16" nillable="true" ma:displayName="MediaServiceSystemTags" ma:hidden="true" ma:internalName="MediaServiceSystemTags" ma:readOnly="true">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_activity" ma:index="20"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9fa08546-051e-4cc3-9643-ce7909ab81b1" xsi:nil="true"/>
  </documentManagement>
</p:properties>
</file>

<file path=customXml/itemProps1.xml><?xml version="1.0" encoding="utf-8"?>
<ds:datastoreItem xmlns:ds="http://schemas.openxmlformats.org/officeDocument/2006/customXml" ds:itemID="{9B336D83-50C4-4AD9-911E-A374F5898C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65fca1-96b6-46d9-8c10-0cc7facb556f"/>
    <ds:schemaRef ds:uri="9fa08546-051e-4cc3-9643-ce7909ab81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0DB2E62-51D8-45BA-A12F-6AAA0F79680B}">
  <ds:schemaRefs>
    <ds:schemaRef ds:uri="http://schemas.microsoft.com/sharepoint/v3/contenttype/forms"/>
  </ds:schemaRefs>
</ds:datastoreItem>
</file>

<file path=customXml/itemProps3.xml><?xml version="1.0" encoding="utf-8"?>
<ds:datastoreItem xmlns:ds="http://schemas.openxmlformats.org/officeDocument/2006/customXml" ds:itemID="{EADAD5DF-5DD9-414A-AE12-0BD98D997AEF}">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9fa08546-051e-4cc3-9643-ce7909ab81b1"/>
    <ds:schemaRef ds:uri="http://purl.org/dc/terms/"/>
    <ds:schemaRef ds:uri="4d65fca1-96b6-46d9-8c10-0cc7facb556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2025-Northern-Health-PowerPoint-Template</Template>
  <TotalTime>8990</TotalTime>
  <Words>2182</Words>
  <Application>Microsoft Office PowerPoint</Application>
  <PresentationFormat>Widescreen</PresentationFormat>
  <Paragraphs>171</Paragraphs>
  <Slides>13</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Aptos</vt:lpstr>
      <vt:lpstr>Arial</vt:lpstr>
      <vt:lpstr>Inter</vt:lpstr>
      <vt:lpstr>Inter Black</vt:lpstr>
      <vt:lpstr>Inter Light</vt:lpstr>
      <vt:lpstr>Inter SemiBold</vt:lpstr>
      <vt:lpstr>Wingdings</vt:lpstr>
      <vt:lpstr>Northern Health Theme</vt:lpstr>
      <vt:lpstr>From Little Things, Big Things Grow</vt:lpstr>
      <vt:lpstr>acknowledgement</vt:lpstr>
      <vt:lpstr>Our locations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Alory, Christopher</dc:creator>
  <cp:lastModifiedBy>Tania Barry</cp:lastModifiedBy>
  <cp:revision>23</cp:revision>
  <dcterms:created xsi:type="dcterms:W3CDTF">2025-03-31T22:53:43Z</dcterms:created>
  <dcterms:modified xsi:type="dcterms:W3CDTF">2025-10-09T00:40:49Z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0x0101000576BEC1BC780A42889A05064D97DDAA</vt:lpwstr>
  </property>
  <property fmtid="{D5CDD505-2E9C-101B-9397-08002B2CF9AE}" pid="3" name="MediaServiceImageTags">
    <vt:lpwstr/>
  </property>
</Properties>
</file>